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diagrams/colors11.xml" ContentType="application/vnd.openxmlformats-officedocument.drawingml.diagramColors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theme/themeOverride24.xml" ContentType="application/vnd.openxmlformats-officedocument.themeOverr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diagrams/colors12.xml" ContentType="application/vnd.openxmlformats-officedocument.drawingml.diagramColors+xml"/>
  <Override PartName="/ppt/theme/themeOverride20.xml" ContentType="application/vnd.openxmlformats-officedocument.themeOverride+xml"/>
  <Override PartName="/ppt/diagrams/layout20.xml" ContentType="application/vnd.openxmlformats-officedocument.drawingml.diagram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theme/themeOverride6.xml" ContentType="application/vnd.openxmlformats-officedocument.themeOverrid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theme/themeOverride14.xml" ContentType="application/vnd.openxmlformats-officedocument.themeOverride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heme/themeOverride7.xml" ContentType="application/vnd.openxmlformats-officedocument.themeOverrid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theme/themeOverride22.xml" ContentType="application/vnd.openxmlformats-officedocument.themeOverr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theme/themeOverride16.xml" ContentType="application/vnd.openxmlformats-officedocument.themeOverride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theme/themeOverride9.xml" ContentType="application/vnd.openxmlformats-officedocument.themeOverrid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theme/themeOverride23.xml" ContentType="application/vnd.openxmlformats-officedocument.themeOverr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71" r:id="rId1"/>
    <p:sldMasterId id="2147483895" r:id="rId2"/>
  </p:sldMasterIdLst>
  <p:notesMasterIdLst>
    <p:notesMasterId r:id="rId27"/>
  </p:notesMasterIdLst>
  <p:sldIdLst>
    <p:sldId id="256" r:id="rId3"/>
    <p:sldId id="275" r:id="rId4"/>
    <p:sldId id="274" r:id="rId5"/>
    <p:sldId id="286" r:id="rId6"/>
    <p:sldId id="259" r:id="rId7"/>
    <p:sldId id="260" r:id="rId8"/>
    <p:sldId id="287" r:id="rId9"/>
    <p:sldId id="262" r:id="rId10"/>
    <p:sldId id="278" r:id="rId11"/>
    <p:sldId id="264" r:id="rId12"/>
    <p:sldId id="281" r:id="rId13"/>
    <p:sldId id="283" r:id="rId14"/>
    <p:sldId id="284" r:id="rId15"/>
    <p:sldId id="280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6" r:id="rId24"/>
    <p:sldId id="289" r:id="rId25"/>
    <p:sldId id="285" r:id="rId26"/>
  </p:sldIdLst>
  <p:sldSz cx="9144000" cy="6858000" type="screen4x3"/>
  <p:notesSz cx="6985000" cy="9271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Perpetua" pitchFamily="16" charset="0"/>
        <a:ea typeface="宋体" charset="-122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Perpetua" pitchFamily="16" charset="0"/>
        <a:ea typeface="宋体" charset="-122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Perpetua" pitchFamily="16" charset="0"/>
        <a:ea typeface="宋体" charset="-122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Perpetua" pitchFamily="16" charset="0"/>
        <a:ea typeface="宋体" charset="-122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Perpetua" pitchFamily="16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Perpetua" pitchFamily="16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Perpetua" pitchFamily="16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Perpetua" pitchFamily="16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Perpetua" pitchFamily="16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2175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780" autoAdjust="0"/>
  </p:normalViewPr>
  <p:slideViewPr>
    <p:cSldViewPr>
      <p:cViewPr varScale="1">
        <p:scale>
          <a:sx n="75" d="100"/>
          <a:sy n="75" d="100"/>
        </p:scale>
        <p:origin x="-102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0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>
        <c:manualLayout>
          <c:layoutTarget val="inner"/>
          <c:xMode val="edge"/>
          <c:yMode val="edge"/>
          <c:x val="0.23692307692307688"/>
          <c:y val="7.582938388625593E-2"/>
          <c:w val="0.39692307692307793"/>
          <c:h val="0.6492890995260666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Patent Applications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382139</c:v>
                </c:pt>
                <c:pt idx="1">
                  <c:v>417508</c:v>
                </c:pt>
                <c:pt idx="2">
                  <c:v>452633</c:v>
                </c:pt>
                <c:pt idx="3">
                  <c:v>484955</c:v>
                </c:pt>
                <c:pt idx="4">
                  <c:v>485312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Granted Patents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181299</c:v>
                </c:pt>
                <c:pt idx="1">
                  <c:v>157718</c:v>
                </c:pt>
                <c:pt idx="2">
                  <c:v>196405</c:v>
                </c:pt>
                <c:pt idx="3">
                  <c:v>182899</c:v>
                </c:pt>
                <c:pt idx="4">
                  <c:v>185224</c:v>
                </c:pt>
              </c:numCache>
            </c:numRef>
          </c:val>
        </c:ser>
        <c:axId val="88054784"/>
        <c:axId val="88392448"/>
      </c:barChart>
      <c:catAx>
        <c:axId val="88054784"/>
        <c:scaling>
          <c:orientation val="minMax"/>
        </c:scaling>
        <c:axPos val="b"/>
        <c:numFmt formatCode="General" sourceLinked="1"/>
        <c:tickLblPos val="nextTo"/>
        <c:crossAx val="88392448"/>
        <c:crosses val="autoZero"/>
        <c:auto val="1"/>
        <c:lblAlgn val="ctr"/>
        <c:lblOffset val="100"/>
      </c:catAx>
      <c:valAx>
        <c:axId val="88392448"/>
        <c:scaling>
          <c:orientation val="minMax"/>
          <c:max val="500000"/>
          <c:min val="100000"/>
        </c:scaling>
        <c:axPos val="l"/>
        <c:majorGridlines/>
        <c:numFmt formatCode="#,##0" sourceLinked="1"/>
        <c:tickLblPos val="nextTo"/>
        <c:crossAx val="88054784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effectLst>
      <a:outerShdw blurRad="50800" dist="38100" dir="10800000" algn="r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2E59B2-13FC-4C97-87CE-32E5E302FD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73FC5037-D4A9-4A3F-A1FB-F64AC0B92732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How to develop a comprehensive knowledge of patents in a particular technological space?</a:t>
          </a:r>
          <a:endParaRPr lang="en-US" b="1" dirty="0"/>
        </a:p>
      </dgm:t>
    </dgm:pt>
    <dgm:pt modelId="{4685379C-DFDE-4FA5-9C7A-13E8721F932E}" type="parTrans" cxnId="{D88B3406-D576-4CB6-93D5-9777F0D51DC2}">
      <dgm:prSet/>
      <dgm:spPr/>
      <dgm:t>
        <a:bodyPr/>
        <a:lstStyle/>
        <a:p>
          <a:endParaRPr lang="en-US"/>
        </a:p>
      </dgm:t>
    </dgm:pt>
    <dgm:pt modelId="{79562EE2-383C-4300-8E44-3B736C6A07B4}" type="sibTrans" cxnId="{D88B3406-D576-4CB6-93D5-9777F0D51DC2}">
      <dgm:prSet/>
      <dgm:spPr/>
      <dgm:t>
        <a:bodyPr/>
        <a:lstStyle/>
        <a:p>
          <a:endParaRPr lang="en-US"/>
        </a:p>
      </dgm:t>
    </dgm:pt>
    <dgm:pt modelId="{4F18B468-424F-49B3-8FAF-1C23A4492259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This task involves extensive study of patent documents, scientific publications, and other govt. agency and court documents</a:t>
          </a:r>
        </a:p>
      </dgm:t>
    </dgm:pt>
    <dgm:pt modelId="{846C626C-15A7-4B03-8EF8-C32BB37F6C66}" type="parTrans" cxnId="{206DF2F7-6CF2-4A6E-BC9F-833D1DE82004}">
      <dgm:prSet/>
      <dgm:spPr/>
      <dgm:t>
        <a:bodyPr/>
        <a:lstStyle/>
        <a:p>
          <a:endParaRPr lang="en-US"/>
        </a:p>
      </dgm:t>
    </dgm:pt>
    <dgm:pt modelId="{018D5664-1A78-4A7B-86C9-9E4A577B5B2E}" type="sibTrans" cxnId="{206DF2F7-6CF2-4A6E-BC9F-833D1DE82004}">
      <dgm:prSet/>
      <dgm:spPr/>
      <dgm:t>
        <a:bodyPr/>
        <a:lstStyle/>
        <a:p>
          <a:endParaRPr lang="en-US"/>
        </a:p>
      </dgm:t>
    </dgm:pt>
    <dgm:pt modelId="{AB66DE43-FCCB-460E-9656-097C92416130}" type="pres">
      <dgm:prSet presAssocID="{3A2E59B2-13FC-4C97-87CE-32E5E302FD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E14537-411B-4CB3-B733-EAD4B06AB4ED}" type="pres">
      <dgm:prSet presAssocID="{73FC5037-D4A9-4A3F-A1FB-F64AC0B92732}" presName="parentText" presStyleLbl="node1" presStyleIdx="0" presStyleCnt="2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1593C304-FAC5-4F07-9F6B-2D12C77C8B64}" type="pres">
      <dgm:prSet presAssocID="{79562EE2-383C-4300-8E44-3B736C6A07B4}" presName="spacer" presStyleCnt="0"/>
      <dgm:spPr/>
    </dgm:pt>
    <dgm:pt modelId="{226D7E45-2568-4BFA-BFF7-9C056BB135FC}" type="pres">
      <dgm:prSet presAssocID="{4F18B468-424F-49B3-8FAF-1C23A4492259}" presName="parentText" presStyleLbl="node1" presStyleIdx="1" presStyleCnt="2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D88B3406-D576-4CB6-93D5-9777F0D51DC2}" srcId="{3A2E59B2-13FC-4C97-87CE-32E5E302FDDF}" destId="{73FC5037-D4A9-4A3F-A1FB-F64AC0B92732}" srcOrd="0" destOrd="0" parTransId="{4685379C-DFDE-4FA5-9C7A-13E8721F932E}" sibTransId="{79562EE2-383C-4300-8E44-3B736C6A07B4}"/>
    <dgm:cxn modelId="{206DF2F7-6CF2-4A6E-BC9F-833D1DE82004}" srcId="{3A2E59B2-13FC-4C97-87CE-32E5E302FDDF}" destId="{4F18B468-424F-49B3-8FAF-1C23A4492259}" srcOrd="1" destOrd="0" parTransId="{846C626C-15A7-4B03-8EF8-C32BB37F6C66}" sibTransId="{018D5664-1A78-4A7B-86C9-9E4A577B5B2E}"/>
    <dgm:cxn modelId="{80451F13-A049-486E-A67C-C1CB90A8BB9A}" type="presOf" srcId="{4F18B468-424F-49B3-8FAF-1C23A4492259}" destId="{226D7E45-2568-4BFA-BFF7-9C056BB135FC}" srcOrd="0" destOrd="0" presId="urn:microsoft.com/office/officeart/2005/8/layout/vList2"/>
    <dgm:cxn modelId="{7D599692-5D4B-430A-8157-3D393E669997}" type="presOf" srcId="{73FC5037-D4A9-4A3F-A1FB-F64AC0B92732}" destId="{CBE14537-411B-4CB3-B733-EAD4B06AB4ED}" srcOrd="0" destOrd="0" presId="urn:microsoft.com/office/officeart/2005/8/layout/vList2"/>
    <dgm:cxn modelId="{7289132E-0674-4F81-9AF7-A9805A1200AF}" type="presOf" srcId="{3A2E59B2-13FC-4C97-87CE-32E5E302FDDF}" destId="{AB66DE43-FCCB-460E-9656-097C92416130}" srcOrd="0" destOrd="0" presId="urn:microsoft.com/office/officeart/2005/8/layout/vList2"/>
    <dgm:cxn modelId="{995F33DD-ED92-459E-9D0C-82D7A033E4EF}" type="presParOf" srcId="{AB66DE43-FCCB-460E-9656-097C92416130}" destId="{CBE14537-411B-4CB3-B733-EAD4B06AB4ED}" srcOrd="0" destOrd="0" presId="urn:microsoft.com/office/officeart/2005/8/layout/vList2"/>
    <dgm:cxn modelId="{B20F26F5-67B7-427F-9413-2D9DCF5E4594}" type="presParOf" srcId="{AB66DE43-FCCB-460E-9656-097C92416130}" destId="{1593C304-FAC5-4F07-9F6B-2D12C77C8B64}" srcOrd="1" destOrd="0" presId="urn:microsoft.com/office/officeart/2005/8/layout/vList2"/>
    <dgm:cxn modelId="{0A25C224-7A44-4555-8C9F-9B08B7E18270}" type="presParOf" srcId="{AB66DE43-FCCB-460E-9656-097C92416130}" destId="{226D7E45-2568-4BFA-BFF7-9C056BB135F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516F05-4C69-401A-91B2-F8C7F0D0F0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EBD68329-46D4-4E3C-AD0C-856E4F70A36C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Establishing links between various domains</a:t>
          </a:r>
          <a:endParaRPr lang="en-US" dirty="0"/>
        </a:p>
      </dgm:t>
    </dgm:pt>
    <dgm:pt modelId="{A60F3F37-5720-42C9-B831-E0F48DE71B02}" type="parTrans" cxnId="{55458CD0-1051-414B-953E-99E376E7B33E}">
      <dgm:prSet/>
      <dgm:spPr/>
      <dgm:t>
        <a:bodyPr/>
        <a:lstStyle/>
        <a:p>
          <a:endParaRPr lang="en-US"/>
        </a:p>
      </dgm:t>
    </dgm:pt>
    <dgm:pt modelId="{CA9E1346-F25F-4841-83BE-5D8741C032BA}" type="sibTrans" cxnId="{55458CD0-1051-414B-953E-99E376E7B33E}">
      <dgm:prSet/>
      <dgm:spPr/>
      <dgm:t>
        <a:bodyPr/>
        <a:lstStyle/>
        <a:p>
          <a:endParaRPr lang="en-US"/>
        </a:p>
      </dgm:t>
    </dgm:pt>
    <dgm:pt modelId="{E4EEEFE4-7667-46A0-8158-32C2A2577486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Improving the quality of search in one domain using results from another</a:t>
          </a:r>
          <a:endParaRPr lang="en-US" dirty="0"/>
        </a:p>
      </dgm:t>
    </dgm:pt>
    <dgm:pt modelId="{1BF47A16-336C-4A09-88FA-1EC211CB13B6}" type="parTrans" cxnId="{8F0A3C63-3B2D-4946-9193-25E36C423419}">
      <dgm:prSet/>
      <dgm:spPr/>
      <dgm:t>
        <a:bodyPr/>
        <a:lstStyle/>
        <a:p>
          <a:endParaRPr lang="en-US"/>
        </a:p>
      </dgm:t>
    </dgm:pt>
    <dgm:pt modelId="{F424F29F-6C3A-441B-922B-EE6ED4ACCBF7}" type="sibTrans" cxnId="{8F0A3C63-3B2D-4946-9193-25E36C423419}">
      <dgm:prSet/>
      <dgm:spPr/>
      <dgm:t>
        <a:bodyPr/>
        <a:lstStyle/>
        <a:p>
          <a:endParaRPr lang="en-US"/>
        </a:p>
      </dgm:t>
    </dgm:pt>
    <dgm:pt modelId="{CD6AFDD2-A009-4EB8-A7EF-F19039789CC2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Feature Extraction</a:t>
          </a:r>
          <a:endParaRPr lang="en-US" dirty="0"/>
        </a:p>
      </dgm:t>
    </dgm:pt>
    <dgm:pt modelId="{518CFC72-C0D5-4BB4-A534-54EF6693A9F3}" type="parTrans" cxnId="{8F1DC87F-8FEB-466E-BE7A-7F054C37BD99}">
      <dgm:prSet/>
      <dgm:spPr/>
      <dgm:t>
        <a:bodyPr/>
        <a:lstStyle/>
        <a:p>
          <a:endParaRPr lang="en-US"/>
        </a:p>
      </dgm:t>
    </dgm:pt>
    <dgm:pt modelId="{49C105F3-0DD9-42F7-8591-03C7533F204F}" type="sibTrans" cxnId="{8F1DC87F-8FEB-466E-BE7A-7F054C37BD99}">
      <dgm:prSet/>
      <dgm:spPr/>
      <dgm:t>
        <a:bodyPr/>
        <a:lstStyle/>
        <a:p>
          <a:endParaRPr lang="en-US"/>
        </a:p>
      </dgm:t>
    </dgm:pt>
    <dgm:pt modelId="{6F36B7A5-A35A-45E4-8BB6-A1E93D0A219E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Ranking documents requires combining many features with an appropriate weighting function</a:t>
          </a:r>
          <a:endParaRPr lang="en-US" dirty="0"/>
        </a:p>
      </dgm:t>
    </dgm:pt>
    <dgm:pt modelId="{24012A9C-E4A5-4C7D-BA0E-CF135B5103A4}" type="parTrans" cxnId="{B53B901F-5A12-4203-9AE6-6FA3CC5D2EBA}">
      <dgm:prSet/>
      <dgm:spPr/>
      <dgm:t>
        <a:bodyPr/>
        <a:lstStyle/>
        <a:p>
          <a:endParaRPr lang="en-US"/>
        </a:p>
      </dgm:t>
    </dgm:pt>
    <dgm:pt modelId="{493B60C1-0F1E-49D3-B6DF-809CA45AC64A}" type="sibTrans" cxnId="{B53B901F-5A12-4203-9AE6-6FA3CC5D2EBA}">
      <dgm:prSet/>
      <dgm:spPr/>
      <dgm:t>
        <a:bodyPr/>
        <a:lstStyle/>
        <a:p>
          <a:endParaRPr lang="en-US"/>
        </a:p>
      </dgm:t>
    </dgm:pt>
    <dgm:pt modelId="{B903430E-6AA2-40FD-BAD3-07886E52A16F}" type="pres">
      <dgm:prSet presAssocID="{0C516F05-4C69-401A-91B2-F8C7F0D0F0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892C83-3477-4FE2-8750-E24A3ECC5E55}" type="pres">
      <dgm:prSet presAssocID="{EBD68329-46D4-4E3C-AD0C-856E4F70A36C}" presName="parentText" presStyleLbl="node1" presStyleIdx="0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58440183-39CE-477E-A857-103858A233E6}" type="pres">
      <dgm:prSet presAssocID="{CA9E1346-F25F-4841-83BE-5D8741C032BA}" presName="spacer" presStyleCnt="0"/>
      <dgm:spPr/>
    </dgm:pt>
    <dgm:pt modelId="{1D82557A-D649-4A94-B453-00D44E8D432F}" type="pres">
      <dgm:prSet presAssocID="{E4EEEFE4-7667-46A0-8158-32C2A2577486}" presName="parentText" presStyleLbl="node1" presStyleIdx="1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BF0334EF-68FD-4FA1-A1AE-B5A4F1D256BA}" type="pres">
      <dgm:prSet presAssocID="{F424F29F-6C3A-441B-922B-EE6ED4ACCBF7}" presName="spacer" presStyleCnt="0"/>
      <dgm:spPr/>
    </dgm:pt>
    <dgm:pt modelId="{921E2883-86BC-4617-91EE-519488D6F261}" type="pres">
      <dgm:prSet presAssocID="{CD6AFDD2-A009-4EB8-A7EF-F19039789CC2}" presName="parentText" presStyleLbl="node1" presStyleIdx="2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65EAE503-68AB-4AFD-9B5F-820125A50491}" type="pres">
      <dgm:prSet presAssocID="{49C105F3-0DD9-42F7-8591-03C7533F204F}" presName="spacer" presStyleCnt="0"/>
      <dgm:spPr/>
    </dgm:pt>
    <dgm:pt modelId="{C4F9F145-FA30-4B9A-B2DD-B35BAE427F03}" type="pres">
      <dgm:prSet presAssocID="{6F36B7A5-A35A-45E4-8BB6-A1E93D0A219E}" presName="parentText" presStyleLbl="node1" presStyleIdx="3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55458CD0-1051-414B-953E-99E376E7B33E}" srcId="{0C516F05-4C69-401A-91B2-F8C7F0D0F01E}" destId="{EBD68329-46D4-4E3C-AD0C-856E4F70A36C}" srcOrd="0" destOrd="0" parTransId="{A60F3F37-5720-42C9-B831-E0F48DE71B02}" sibTransId="{CA9E1346-F25F-4841-83BE-5D8741C032BA}"/>
    <dgm:cxn modelId="{BFF6B20B-9A1F-4FB9-8054-FFD96EDEBE17}" type="presOf" srcId="{EBD68329-46D4-4E3C-AD0C-856E4F70A36C}" destId="{F1892C83-3477-4FE2-8750-E24A3ECC5E55}" srcOrd="0" destOrd="0" presId="urn:microsoft.com/office/officeart/2005/8/layout/vList2"/>
    <dgm:cxn modelId="{7E548A6C-41BC-4281-B639-287294D8A42C}" type="presOf" srcId="{CD6AFDD2-A009-4EB8-A7EF-F19039789CC2}" destId="{921E2883-86BC-4617-91EE-519488D6F261}" srcOrd="0" destOrd="0" presId="urn:microsoft.com/office/officeart/2005/8/layout/vList2"/>
    <dgm:cxn modelId="{CA49F304-2BBE-4CEA-8A5B-98624CCEB841}" type="presOf" srcId="{6F36B7A5-A35A-45E4-8BB6-A1E93D0A219E}" destId="{C4F9F145-FA30-4B9A-B2DD-B35BAE427F03}" srcOrd="0" destOrd="0" presId="urn:microsoft.com/office/officeart/2005/8/layout/vList2"/>
    <dgm:cxn modelId="{8FFF6F80-4308-4F1B-9974-06FB45EC6782}" type="presOf" srcId="{0C516F05-4C69-401A-91B2-F8C7F0D0F01E}" destId="{B903430E-6AA2-40FD-BAD3-07886E52A16F}" srcOrd="0" destOrd="0" presId="urn:microsoft.com/office/officeart/2005/8/layout/vList2"/>
    <dgm:cxn modelId="{B53B901F-5A12-4203-9AE6-6FA3CC5D2EBA}" srcId="{0C516F05-4C69-401A-91B2-F8C7F0D0F01E}" destId="{6F36B7A5-A35A-45E4-8BB6-A1E93D0A219E}" srcOrd="3" destOrd="0" parTransId="{24012A9C-E4A5-4C7D-BA0E-CF135B5103A4}" sibTransId="{493B60C1-0F1E-49D3-B6DF-809CA45AC64A}"/>
    <dgm:cxn modelId="{24537527-C742-494E-890F-931BC72BC019}" type="presOf" srcId="{E4EEEFE4-7667-46A0-8158-32C2A2577486}" destId="{1D82557A-D649-4A94-B453-00D44E8D432F}" srcOrd="0" destOrd="0" presId="urn:microsoft.com/office/officeart/2005/8/layout/vList2"/>
    <dgm:cxn modelId="{8F1DC87F-8FEB-466E-BE7A-7F054C37BD99}" srcId="{0C516F05-4C69-401A-91B2-F8C7F0D0F01E}" destId="{CD6AFDD2-A009-4EB8-A7EF-F19039789CC2}" srcOrd="2" destOrd="0" parTransId="{518CFC72-C0D5-4BB4-A534-54EF6693A9F3}" sibTransId="{49C105F3-0DD9-42F7-8591-03C7533F204F}"/>
    <dgm:cxn modelId="{8F0A3C63-3B2D-4946-9193-25E36C423419}" srcId="{0C516F05-4C69-401A-91B2-F8C7F0D0F01E}" destId="{E4EEEFE4-7667-46A0-8158-32C2A2577486}" srcOrd="1" destOrd="0" parTransId="{1BF47A16-336C-4A09-88FA-1EC211CB13B6}" sibTransId="{F424F29F-6C3A-441B-922B-EE6ED4ACCBF7}"/>
    <dgm:cxn modelId="{F6BA0265-B24E-4959-B53A-1ED688DF8DEE}" type="presParOf" srcId="{B903430E-6AA2-40FD-BAD3-07886E52A16F}" destId="{F1892C83-3477-4FE2-8750-E24A3ECC5E55}" srcOrd="0" destOrd="0" presId="urn:microsoft.com/office/officeart/2005/8/layout/vList2"/>
    <dgm:cxn modelId="{3C0D7727-F4C5-48C2-8219-A23FCF3E11DA}" type="presParOf" srcId="{B903430E-6AA2-40FD-BAD3-07886E52A16F}" destId="{58440183-39CE-477E-A857-103858A233E6}" srcOrd="1" destOrd="0" presId="urn:microsoft.com/office/officeart/2005/8/layout/vList2"/>
    <dgm:cxn modelId="{2998E651-4AAA-438D-8AB5-0B6846BF3839}" type="presParOf" srcId="{B903430E-6AA2-40FD-BAD3-07886E52A16F}" destId="{1D82557A-D649-4A94-B453-00D44E8D432F}" srcOrd="2" destOrd="0" presId="urn:microsoft.com/office/officeart/2005/8/layout/vList2"/>
    <dgm:cxn modelId="{C03C54FD-1346-4887-A85A-2936BF1C1FF0}" type="presParOf" srcId="{B903430E-6AA2-40FD-BAD3-07886E52A16F}" destId="{BF0334EF-68FD-4FA1-A1AE-B5A4F1D256BA}" srcOrd="3" destOrd="0" presId="urn:microsoft.com/office/officeart/2005/8/layout/vList2"/>
    <dgm:cxn modelId="{ACA19C45-A108-40C7-BCB1-96D31D55C843}" type="presParOf" srcId="{B903430E-6AA2-40FD-BAD3-07886E52A16F}" destId="{921E2883-86BC-4617-91EE-519488D6F261}" srcOrd="4" destOrd="0" presId="urn:microsoft.com/office/officeart/2005/8/layout/vList2"/>
    <dgm:cxn modelId="{5FA9BCFF-0077-485B-97E3-5087300AE946}" type="presParOf" srcId="{B903430E-6AA2-40FD-BAD3-07886E52A16F}" destId="{65EAE503-68AB-4AFD-9B5F-820125A50491}" srcOrd="5" destOrd="0" presId="urn:microsoft.com/office/officeart/2005/8/layout/vList2"/>
    <dgm:cxn modelId="{282F4BB1-9E87-4F81-AFF3-FC69C05AB8AA}" type="presParOf" srcId="{B903430E-6AA2-40FD-BAD3-07886E52A16F}" destId="{C4F9F145-FA30-4B9A-B2DD-B35BAE427F0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FF93AF8-0EFB-45B4-BF00-2C31320748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F2045E8B-0A81-492E-AA34-06A9E623922C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What format or scale should the feedback be taken in? (yes/no, paragraph)</a:t>
          </a:r>
          <a:endParaRPr lang="en-US" dirty="0"/>
        </a:p>
      </dgm:t>
    </dgm:pt>
    <dgm:pt modelId="{3F642306-DB39-45CC-A65F-0A894111E2EF}" type="parTrans" cxnId="{7CC73D76-A600-4819-B8F2-3E1F261E9456}">
      <dgm:prSet/>
      <dgm:spPr/>
      <dgm:t>
        <a:bodyPr/>
        <a:lstStyle/>
        <a:p>
          <a:endParaRPr lang="en-US"/>
        </a:p>
      </dgm:t>
    </dgm:pt>
    <dgm:pt modelId="{58885D4D-8086-48AC-840B-D06080CADF9E}" type="sibTrans" cxnId="{7CC73D76-A600-4819-B8F2-3E1F261E9456}">
      <dgm:prSet/>
      <dgm:spPr/>
      <dgm:t>
        <a:bodyPr/>
        <a:lstStyle/>
        <a:p>
          <a:endParaRPr lang="en-US"/>
        </a:p>
      </dgm:t>
    </dgm:pt>
    <dgm:pt modelId="{62B624BC-C254-4BC4-B97E-D7F0992FC1D5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b="1" dirty="0" smtClean="0"/>
            <a:t>How must these be integrated with the system?</a:t>
          </a:r>
          <a:endParaRPr lang="en-US" dirty="0"/>
        </a:p>
      </dgm:t>
    </dgm:pt>
    <dgm:pt modelId="{42C4932A-16A1-4565-BAE9-730CBEC31F4F}" type="parTrans" cxnId="{32592978-3571-4214-9C2D-6F0824E0217A}">
      <dgm:prSet/>
      <dgm:spPr/>
      <dgm:t>
        <a:bodyPr/>
        <a:lstStyle/>
        <a:p>
          <a:endParaRPr lang="en-US"/>
        </a:p>
      </dgm:t>
    </dgm:pt>
    <dgm:pt modelId="{556E63E3-8D2F-4A84-8C26-DA01004D4DCB}" type="sibTrans" cxnId="{32592978-3571-4214-9C2D-6F0824E0217A}">
      <dgm:prSet/>
      <dgm:spPr/>
      <dgm:t>
        <a:bodyPr/>
        <a:lstStyle/>
        <a:p>
          <a:endParaRPr lang="en-US"/>
        </a:p>
      </dgm:t>
    </dgm:pt>
    <dgm:pt modelId="{E25C8928-8472-4257-908A-E1585C97C202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b="1" dirty="0" smtClean="0"/>
            <a:t>How can we resolve conflicting thoughts?</a:t>
          </a:r>
          <a:endParaRPr lang="en-US" dirty="0"/>
        </a:p>
      </dgm:t>
    </dgm:pt>
    <dgm:pt modelId="{8D3E269A-2CD5-4E4B-BAB7-A2A29BE91368}" type="parTrans" cxnId="{10BD9F1B-4225-4DA6-AFD8-CA380F610D99}">
      <dgm:prSet/>
      <dgm:spPr/>
      <dgm:t>
        <a:bodyPr/>
        <a:lstStyle/>
        <a:p>
          <a:endParaRPr lang="en-US"/>
        </a:p>
      </dgm:t>
    </dgm:pt>
    <dgm:pt modelId="{F80B36B9-BF43-4FFE-ABAB-9136B2C19A9C}" type="sibTrans" cxnId="{10BD9F1B-4225-4DA6-AFD8-CA380F610D99}">
      <dgm:prSet/>
      <dgm:spPr/>
      <dgm:t>
        <a:bodyPr/>
        <a:lstStyle/>
        <a:p>
          <a:endParaRPr lang="en-US"/>
        </a:p>
      </dgm:t>
    </dgm:pt>
    <dgm:pt modelId="{FB6FD5AB-9C15-4B48-9B85-1B796FE5E5EA}" type="pres">
      <dgm:prSet presAssocID="{1FF93AF8-0EFB-45B4-BF00-2C31320748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7EB147-A840-4B41-9E46-BD854DD64196}" type="pres">
      <dgm:prSet presAssocID="{F2045E8B-0A81-492E-AA34-06A9E623922C}" presName="parentText" presStyleLbl="node1" presStyleIdx="0" presStyleCnt="3" custLinFactNeighborX="-294" custLinFactNeighborY="-66342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6264248B-8969-457B-919B-A2B7B2F62214}" type="pres">
      <dgm:prSet presAssocID="{58885D4D-8086-48AC-840B-D06080CADF9E}" presName="spacer" presStyleCnt="0"/>
      <dgm:spPr/>
    </dgm:pt>
    <dgm:pt modelId="{83B5147D-6809-4B78-B112-8438975E8D43}" type="pres">
      <dgm:prSet presAssocID="{62B624BC-C254-4BC4-B97E-D7F0992FC1D5}" presName="parentText" presStyleLbl="node1" presStyleIdx="1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9C59EB78-4DFA-49A7-83C0-BD376210231B}" type="pres">
      <dgm:prSet presAssocID="{556E63E3-8D2F-4A84-8C26-DA01004D4DCB}" presName="spacer" presStyleCnt="0"/>
      <dgm:spPr/>
    </dgm:pt>
    <dgm:pt modelId="{4CB8F981-B86D-4133-8C67-512551609EAE}" type="pres">
      <dgm:prSet presAssocID="{E25C8928-8472-4257-908A-E1585C97C202}" presName="parentText" presStyleLbl="node1" presStyleIdx="2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32592978-3571-4214-9C2D-6F0824E0217A}" srcId="{1FF93AF8-0EFB-45B4-BF00-2C31320748F5}" destId="{62B624BC-C254-4BC4-B97E-D7F0992FC1D5}" srcOrd="1" destOrd="0" parTransId="{42C4932A-16A1-4565-BAE9-730CBEC31F4F}" sibTransId="{556E63E3-8D2F-4A84-8C26-DA01004D4DCB}"/>
    <dgm:cxn modelId="{C54E2ACC-4B25-46B6-AB70-F0E4EF617FFE}" type="presOf" srcId="{F2045E8B-0A81-492E-AA34-06A9E623922C}" destId="{B47EB147-A840-4B41-9E46-BD854DD64196}" srcOrd="0" destOrd="0" presId="urn:microsoft.com/office/officeart/2005/8/layout/vList2"/>
    <dgm:cxn modelId="{D9AF822D-EA21-4B8A-A483-98038F672623}" type="presOf" srcId="{E25C8928-8472-4257-908A-E1585C97C202}" destId="{4CB8F981-B86D-4133-8C67-512551609EAE}" srcOrd="0" destOrd="0" presId="urn:microsoft.com/office/officeart/2005/8/layout/vList2"/>
    <dgm:cxn modelId="{7CC73D76-A600-4819-B8F2-3E1F261E9456}" srcId="{1FF93AF8-0EFB-45B4-BF00-2C31320748F5}" destId="{F2045E8B-0A81-492E-AA34-06A9E623922C}" srcOrd="0" destOrd="0" parTransId="{3F642306-DB39-45CC-A65F-0A894111E2EF}" sibTransId="{58885D4D-8086-48AC-840B-D06080CADF9E}"/>
    <dgm:cxn modelId="{10BD9F1B-4225-4DA6-AFD8-CA380F610D99}" srcId="{1FF93AF8-0EFB-45B4-BF00-2C31320748F5}" destId="{E25C8928-8472-4257-908A-E1585C97C202}" srcOrd="2" destOrd="0" parTransId="{8D3E269A-2CD5-4E4B-BAB7-A2A29BE91368}" sibTransId="{F80B36B9-BF43-4FFE-ABAB-9136B2C19A9C}"/>
    <dgm:cxn modelId="{FB906B55-E6DD-49A0-BE2E-E70D7A6AA664}" type="presOf" srcId="{1FF93AF8-0EFB-45B4-BF00-2C31320748F5}" destId="{FB6FD5AB-9C15-4B48-9B85-1B796FE5E5EA}" srcOrd="0" destOrd="0" presId="urn:microsoft.com/office/officeart/2005/8/layout/vList2"/>
    <dgm:cxn modelId="{40829FBD-2A9B-4D47-BEFE-9CF1C9A818C2}" type="presOf" srcId="{62B624BC-C254-4BC4-B97E-D7F0992FC1D5}" destId="{83B5147D-6809-4B78-B112-8438975E8D43}" srcOrd="0" destOrd="0" presId="urn:microsoft.com/office/officeart/2005/8/layout/vList2"/>
    <dgm:cxn modelId="{00818567-E443-4EDC-AD2C-5CEAA7CF2252}" type="presParOf" srcId="{FB6FD5AB-9C15-4B48-9B85-1B796FE5E5EA}" destId="{B47EB147-A840-4B41-9E46-BD854DD64196}" srcOrd="0" destOrd="0" presId="urn:microsoft.com/office/officeart/2005/8/layout/vList2"/>
    <dgm:cxn modelId="{4494C965-E21E-430A-81DE-8670B75805D2}" type="presParOf" srcId="{FB6FD5AB-9C15-4B48-9B85-1B796FE5E5EA}" destId="{6264248B-8969-457B-919B-A2B7B2F62214}" srcOrd="1" destOrd="0" presId="urn:microsoft.com/office/officeart/2005/8/layout/vList2"/>
    <dgm:cxn modelId="{A3970D15-147E-4C76-8884-D24DF850A90A}" type="presParOf" srcId="{FB6FD5AB-9C15-4B48-9B85-1B796FE5E5EA}" destId="{83B5147D-6809-4B78-B112-8438975E8D43}" srcOrd="2" destOrd="0" presId="urn:microsoft.com/office/officeart/2005/8/layout/vList2"/>
    <dgm:cxn modelId="{7F9427EC-152A-4F80-AAE7-6F46285A3A96}" type="presParOf" srcId="{FB6FD5AB-9C15-4B48-9B85-1B796FE5E5EA}" destId="{9C59EB78-4DFA-49A7-83C0-BD376210231B}" srcOrd="3" destOrd="0" presId="urn:microsoft.com/office/officeart/2005/8/layout/vList2"/>
    <dgm:cxn modelId="{38A3795A-4A1E-4F8B-B312-6E0EFBE549D7}" type="presParOf" srcId="{FB6FD5AB-9C15-4B48-9B85-1B796FE5E5EA}" destId="{4CB8F981-B86D-4133-8C67-512551609E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0B4012-9828-4094-8A07-547A5C32CB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0E83C967-1E44-4B24-A76B-BB857C490EAE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Build a Use Case to implement the functional requirements</a:t>
          </a:r>
          <a:endParaRPr lang="en-US" dirty="0"/>
        </a:p>
      </dgm:t>
    </dgm:pt>
    <dgm:pt modelId="{A0E5234A-A176-4FB0-97AD-2AF8B3CB8B7F}" type="parTrans" cxnId="{05C376D3-E305-45DD-B8BB-780011A49513}">
      <dgm:prSet/>
      <dgm:spPr/>
      <dgm:t>
        <a:bodyPr/>
        <a:lstStyle/>
        <a:p>
          <a:pPr algn="just"/>
          <a:endParaRPr lang="en-US"/>
        </a:p>
      </dgm:t>
    </dgm:pt>
    <dgm:pt modelId="{7D2B52DB-6CAC-4F65-9346-7F9BEF5F7372}" type="sibTrans" cxnId="{05C376D3-E305-45DD-B8BB-780011A49513}">
      <dgm:prSet/>
      <dgm:spPr/>
      <dgm:t>
        <a:bodyPr/>
        <a:lstStyle/>
        <a:p>
          <a:pPr algn="just"/>
          <a:endParaRPr lang="en-US"/>
        </a:p>
      </dgm:t>
    </dgm:pt>
    <dgm:pt modelId="{2E6DF29A-4FC4-4D07-A02C-189F679DF718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It will provide a basis for experimentation</a:t>
          </a:r>
          <a:endParaRPr lang="en-US" dirty="0"/>
        </a:p>
      </dgm:t>
    </dgm:pt>
    <dgm:pt modelId="{4BFAFA08-D8CB-4E66-BCFE-95D67A02112B}" type="parTrans" cxnId="{E2D5BF7B-9C2B-4BC4-B784-3FA931E9E236}">
      <dgm:prSet/>
      <dgm:spPr/>
      <dgm:t>
        <a:bodyPr/>
        <a:lstStyle/>
        <a:p>
          <a:pPr algn="just"/>
          <a:endParaRPr lang="en-US"/>
        </a:p>
      </dgm:t>
    </dgm:pt>
    <dgm:pt modelId="{88D563F9-E7D7-4BC3-84BA-53F1A6A3FAF6}" type="sibTrans" cxnId="{E2D5BF7B-9C2B-4BC4-B784-3FA931E9E236}">
      <dgm:prSet/>
      <dgm:spPr/>
      <dgm:t>
        <a:bodyPr/>
        <a:lstStyle/>
        <a:p>
          <a:pPr algn="just"/>
          <a:endParaRPr lang="en-US"/>
        </a:p>
      </dgm:t>
    </dgm:pt>
    <dgm:pt modelId="{03A6CE5C-B780-417E-96C0-7F4CBAA79924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Chosen Use Case:  “EPO/Erythropoietin”</a:t>
          </a:r>
          <a:endParaRPr lang="en-US" dirty="0"/>
        </a:p>
      </dgm:t>
    </dgm:pt>
    <dgm:pt modelId="{1AC093BE-8DC6-4D27-95C1-D1147CB62B81}" type="parTrans" cxnId="{5CF35A6B-8C96-4E8C-AE6F-8D4586B859BA}">
      <dgm:prSet/>
      <dgm:spPr/>
      <dgm:t>
        <a:bodyPr/>
        <a:lstStyle/>
        <a:p>
          <a:pPr algn="just"/>
          <a:endParaRPr lang="en-US"/>
        </a:p>
      </dgm:t>
    </dgm:pt>
    <dgm:pt modelId="{A950222B-F9D2-4D0A-BE81-12988337A1C4}" type="sibTrans" cxnId="{5CF35A6B-8C96-4E8C-AE6F-8D4586B859BA}">
      <dgm:prSet/>
      <dgm:spPr/>
      <dgm:t>
        <a:bodyPr/>
        <a:lstStyle/>
        <a:p>
          <a:pPr algn="just"/>
          <a:endParaRPr lang="en-US"/>
        </a:p>
      </dgm:t>
    </dgm:pt>
    <dgm:pt modelId="{4E902956-6BB0-43AD-8F28-5D0B9E38CF33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Erythropoietin is a hormone that regulates the production of red blood cells</a:t>
          </a:r>
          <a:endParaRPr lang="en-US" dirty="0"/>
        </a:p>
      </dgm:t>
    </dgm:pt>
    <dgm:pt modelId="{F2A6EB3C-47ED-4F96-97FA-E23CAE0184A2}" type="parTrans" cxnId="{2FB8708D-7ADC-42C9-9F0C-A858BD6620A4}">
      <dgm:prSet/>
      <dgm:spPr/>
      <dgm:t>
        <a:bodyPr/>
        <a:lstStyle/>
        <a:p>
          <a:pPr algn="just"/>
          <a:endParaRPr lang="en-US"/>
        </a:p>
      </dgm:t>
    </dgm:pt>
    <dgm:pt modelId="{8E37C9E9-9E2D-4864-A9FA-87D624F1DDDB}" type="sibTrans" cxnId="{2FB8708D-7ADC-42C9-9F0C-A858BD6620A4}">
      <dgm:prSet/>
      <dgm:spPr/>
      <dgm:t>
        <a:bodyPr/>
        <a:lstStyle/>
        <a:p>
          <a:pPr algn="just"/>
          <a:endParaRPr lang="en-US"/>
        </a:p>
      </dgm:t>
    </dgm:pt>
    <dgm:pt modelId="{2DE1A602-B842-43ED-9E34-909B254EDF25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u="sng" dirty="0" smtClean="0"/>
            <a:t>Synthetic</a:t>
          </a:r>
          <a:r>
            <a:rPr lang="en-US" b="1" dirty="0" smtClean="0"/>
            <a:t> production of this hormone holds significance in treatment of many diseases such as Anemia</a:t>
          </a:r>
          <a:endParaRPr lang="en-US" b="1" dirty="0"/>
        </a:p>
      </dgm:t>
    </dgm:pt>
    <dgm:pt modelId="{C222A808-37AF-466F-9372-A2B38B4EA61E}" type="parTrans" cxnId="{090C711B-E96A-4DCD-BA89-E4F866E58FE1}">
      <dgm:prSet/>
      <dgm:spPr/>
      <dgm:t>
        <a:bodyPr/>
        <a:lstStyle/>
        <a:p>
          <a:pPr algn="just"/>
          <a:endParaRPr lang="en-US"/>
        </a:p>
      </dgm:t>
    </dgm:pt>
    <dgm:pt modelId="{ED0FF9AC-5744-4586-86D7-9B6C4596BD63}" type="sibTrans" cxnId="{090C711B-E96A-4DCD-BA89-E4F866E58FE1}">
      <dgm:prSet/>
      <dgm:spPr/>
      <dgm:t>
        <a:bodyPr/>
        <a:lstStyle/>
        <a:p>
          <a:pPr algn="just"/>
          <a:endParaRPr lang="en-US"/>
        </a:p>
      </dgm:t>
    </dgm:pt>
    <dgm:pt modelId="{CC4B821E-B571-4CE9-86E3-EDD27DBEB1FF}" type="pres">
      <dgm:prSet presAssocID="{6C0B4012-9828-4094-8A07-547A5C32CB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5A9B78-0946-4A5D-9E49-8DCC3F97289D}" type="pres">
      <dgm:prSet presAssocID="{0E83C967-1E44-4B24-A76B-BB857C490EAE}" presName="parentText" presStyleLbl="node1" presStyleIdx="0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E45A359A-D97C-47C2-8EDF-29B6C616C9D6}" type="pres">
      <dgm:prSet presAssocID="{7D2B52DB-6CAC-4F65-9346-7F9BEF5F7372}" presName="spacer" presStyleCnt="0"/>
      <dgm:spPr/>
    </dgm:pt>
    <dgm:pt modelId="{11CA80C8-4AFE-4163-AFF9-90977F4F62E8}" type="pres">
      <dgm:prSet presAssocID="{2E6DF29A-4FC4-4D07-A02C-189F679DF718}" presName="parentText" presStyleLbl="node1" presStyleIdx="1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CA7EB8A0-A70B-4410-8C5B-461AA2E3E418}" type="pres">
      <dgm:prSet presAssocID="{88D563F9-E7D7-4BC3-84BA-53F1A6A3FAF6}" presName="spacer" presStyleCnt="0"/>
      <dgm:spPr/>
    </dgm:pt>
    <dgm:pt modelId="{32F9BFF1-E2E8-4E03-9DE5-2396A05055FD}" type="pres">
      <dgm:prSet presAssocID="{03A6CE5C-B780-417E-96C0-7F4CBAA79924}" presName="parentText" presStyleLbl="node1" presStyleIdx="2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63EA3F5A-1693-4EDD-AA73-C31FB516CA53}" type="pres">
      <dgm:prSet presAssocID="{A950222B-F9D2-4D0A-BE81-12988337A1C4}" presName="spacer" presStyleCnt="0"/>
      <dgm:spPr/>
    </dgm:pt>
    <dgm:pt modelId="{506D2E42-C526-4953-97F0-974109151630}" type="pres">
      <dgm:prSet presAssocID="{4E902956-6BB0-43AD-8F28-5D0B9E38CF33}" presName="parentText" presStyleLbl="node1" presStyleIdx="3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EE7E5D41-6D2B-4F25-AD69-A8A6D2E26533}" type="pres">
      <dgm:prSet presAssocID="{8E37C9E9-9E2D-4864-A9FA-87D624F1DDDB}" presName="spacer" presStyleCnt="0"/>
      <dgm:spPr/>
    </dgm:pt>
    <dgm:pt modelId="{2F40A198-1E7B-4FD0-BC45-962A3D908586}" type="pres">
      <dgm:prSet presAssocID="{2DE1A602-B842-43ED-9E34-909B254EDF25}" presName="parentText" presStyleLbl="node1" presStyleIdx="4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0B11A37A-990C-4163-8B67-13BE8CBEC983}" type="presOf" srcId="{6C0B4012-9828-4094-8A07-547A5C32CB06}" destId="{CC4B821E-B571-4CE9-86E3-EDD27DBEB1FF}" srcOrd="0" destOrd="0" presId="urn:microsoft.com/office/officeart/2005/8/layout/vList2"/>
    <dgm:cxn modelId="{090C711B-E96A-4DCD-BA89-E4F866E58FE1}" srcId="{6C0B4012-9828-4094-8A07-547A5C32CB06}" destId="{2DE1A602-B842-43ED-9E34-909B254EDF25}" srcOrd="4" destOrd="0" parTransId="{C222A808-37AF-466F-9372-A2B38B4EA61E}" sibTransId="{ED0FF9AC-5744-4586-86D7-9B6C4596BD63}"/>
    <dgm:cxn modelId="{3C4CF1B2-404F-424A-B401-CB13D3FD15E0}" type="presOf" srcId="{2DE1A602-B842-43ED-9E34-909B254EDF25}" destId="{2F40A198-1E7B-4FD0-BC45-962A3D908586}" srcOrd="0" destOrd="0" presId="urn:microsoft.com/office/officeart/2005/8/layout/vList2"/>
    <dgm:cxn modelId="{F53667BE-8450-42E9-A271-09DF73CD3CA0}" type="presOf" srcId="{2E6DF29A-4FC4-4D07-A02C-189F679DF718}" destId="{11CA80C8-4AFE-4163-AFF9-90977F4F62E8}" srcOrd="0" destOrd="0" presId="urn:microsoft.com/office/officeart/2005/8/layout/vList2"/>
    <dgm:cxn modelId="{2DF6B60E-4303-4103-95BD-466E2559AE7E}" type="presOf" srcId="{03A6CE5C-B780-417E-96C0-7F4CBAA79924}" destId="{32F9BFF1-E2E8-4E03-9DE5-2396A05055FD}" srcOrd="0" destOrd="0" presId="urn:microsoft.com/office/officeart/2005/8/layout/vList2"/>
    <dgm:cxn modelId="{5CF35A6B-8C96-4E8C-AE6F-8D4586B859BA}" srcId="{6C0B4012-9828-4094-8A07-547A5C32CB06}" destId="{03A6CE5C-B780-417E-96C0-7F4CBAA79924}" srcOrd="2" destOrd="0" parTransId="{1AC093BE-8DC6-4D27-95C1-D1147CB62B81}" sibTransId="{A950222B-F9D2-4D0A-BE81-12988337A1C4}"/>
    <dgm:cxn modelId="{B33ABE45-4570-45B0-A076-1BCA8C609807}" type="presOf" srcId="{4E902956-6BB0-43AD-8F28-5D0B9E38CF33}" destId="{506D2E42-C526-4953-97F0-974109151630}" srcOrd="0" destOrd="0" presId="urn:microsoft.com/office/officeart/2005/8/layout/vList2"/>
    <dgm:cxn modelId="{FBE2561E-F804-40F7-9CAC-9A1345658FDA}" type="presOf" srcId="{0E83C967-1E44-4B24-A76B-BB857C490EAE}" destId="{055A9B78-0946-4A5D-9E49-8DCC3F97289D}" srcOrd="0" destOrd="0" presId="urn:microsoft.com/office/officeart/2005/8/layout/vList2"/>
    <dgm:cxn modelId="{05C376D3-E305-45DD-B8BB-780011A49513}" srcId="{6C0B4012-9828-4094-8A07-547A5C32CB06}" destId="{0E83C967-1E44-4B24-A76B-BB857C490EAE}" srcOrd="0" destOrd="0" parTransId="{A0E5234A-A176-4FB0-97AD-2AF8B3CB8B7F}" sibTransId="{7D2B52DB-6CAC-4F65-9346-7F9BEF5F7372}"/>
    <dgm:cxn modelId="{2FB8708D-7ADC-42C9-9F0C-A858BD6620A4}" srcId="{6C0B4012-9828-4094-8A07-547A5C32CB06}" destId="{4E902956-6BB0-43AD-8F28-5D0B9E38CF33}" srcOrd="3" destOrd="0" parTransId="{F2A6EB3C-47ED-4F96-97FA-E23CAE0184A2}" sibTransId="{8E37C9E9-9E2D-4864-A9FA-87D624F1DDDB}"/>
    <dgm:cxn modelId="{E2D5BF7B-9C2B-4BC4-B784-3FA931E9E236}" srcId="{6C0B4012-9828-4094-8A07-547A5C32CB06}" destId="{2E6DF29A-4FC4-4D07-A02C-189F679DF718}" srcOrd="1" destOrd="0" parTransId="{4BFAFA08-D8CB-4E66-BCFE-95D67A02112B}" sibTransId="{88D563F9-E7D7-4BC3-84BA-53F1A6A3FAF6}"/>
    <dgm:cxn modelId="{2E12DE30-5AE1-404D-8525-A305D450FD3C}" type="presParOf" srcId="{CC4B821E-B571-4CE9-86E3-EDD27DBEB1FF}" destId="{055A9B78-0946-4A5D-9E49-8DCC3F97289D}" srcOrd="0" destOrd="0" presId="urn:microsoft.com/office/officeart/2005/8/layout/vList2"/>
    <dgm:cxn modelId="{66B9A931-A821-445B-8E1E-60020588610B}" type="presParOf" srcId="{CC4B821E-B571-4CE9-86E3-EDD27DBEB1FF}" destId="{E45A359A-D97C-47C2-8EDF-29B6C616C9D6}" srcOrd="1" destOrd="0" presId="urn:microsoft.com/office/officeart/2005/8/layout/vList2"/>
    <dgm:cxn modelId="{70C7D16D-6BBF-4B15-B454-8EE59834759F}" type="presParOf" srcId="{CC4B821E-B571-4CE9-86E3-EDD27DBEB1FF}" destId="{11CA80C8-4AFE-4163-AFF9-90977F4F62E8}" srcOrd="2" destOrd="0" presId="urn:microsoft.com/office/officeart/2005/8/layout/vList2"/>
    <dgm:cxn modelId="{B7EDBCE7-4B6D-4776-8833-8A1028A5DDF2}" type="presParOf" srcId="{CC4B821E-B571-4CE9-86E3-EDD27DBEB1FF}" destId="{CA7EB8A0-A70B-4410-8C5B-461AA2E3E418}" srcOrd="3" destOrd="0" presId="urn:microsoft.com/office/officeart/2005/8/layout/vList2"/>
    <dgm:cxn modelId="{7DD6A44D-19D6-4D7F-B24E-B1E106ABA681}" type="presParOf" srcId="{CC4B821E-B571-4CE9-86E3-EDD27DBEB1FF}" destId="{32F9BFF1-E2E8-4E03-9DE5-2396A05055FD}" srcOrd="4" destOrd="0" presId="urn:microsoft.com/office/officeart/2005/8/layout/vList2"/>
    <dgm:cxn modelId="{C8B67557-DC55-40EB-A550-7A23FA63011E}" type="presParOf" srcId="{CC4B821E-B571-4CE9-86E3-EDD27DBEB1FF}" destId="{63EA3F5A-1693-4EDD-AA73-C31FB516CA53}" srcOrd="5" destOrd="0" presId="urn:microsoft.com/office/officeart/2005/8/layout/vList2"/>
    <dgm:cxn modelId="{D15BE318-0B47-4521-AEF8-DE18AA420CE1}" type="presParOf" srcId="{CC4B821E-B571-4CE9-86E3-EDD27DBEB1FF}" destId="{506D2E42-C526-4953-97F0-974109151630}" srcOrd="6" destOrd="0" presId="urn:microsoft.com/office/officeart/2005/8/layout/vList2"/>
    <dgm:cxn modelId="{1EAD4059-29C7-4BA3-9336-32F9865431D8}" type="presParOf" srcId="{CC4B821E-B571-4CE9-86E3-EDD27DBEB1FF}" destId="{EE7E5D41-6D2B-4F25-AD69-A8A6D2E26533}" srcOrd="7" destOrd="0" presId="urn:microsoft.com/office/officeart/2005/8/layout/vList2"/>
    <dgm:cxn modelId="{E4377F48-6A0F-4A02-A0A7-BC8BCBD43806}" type="presParOf" srcId="{CC4B821E-B571-4CE9-86E3-EDD27DBEB1FF}" destId="{2F40A198-1E7B-4FD0-BC45-962A3D90858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721D6A4-6FD8-4323-B80B-B7E50D5337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2CAC2505-D0E0-4F41-9EBA-B8A320AC9F3B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Core patents – U.S. Patents 5,621,080, 5,756,349, 5,955,422, 5,547,933, 5,618,698</a:t>
          </a:r>
          <a:endParaRPr lang="en-US" b="1" dirty="0"/>
        </a:p>
      </dgm:t>
    </dgm:pt>
    <dgm:pt modelId="{65D0FC8A-0C50-4D01-BDC6-DF4B76EAB5B4}" type="parTrans" cxnId="{BFCEB2F3-E8FC-4E50-AA77-AF2C77A35F56}">
      <dgm:prSet/>
      <dgm:spPr/>
      <dgm:t>
        <a:bodyPr/>
        <a:lstStyle/>
        <a:p>
          <a:pPr algn="just"/>
          <a:endParaRPr lang="en-US"/>
        </a:p>
      </dgm:t>
    </dgm:pt>
    <dgm:pt modelId="{8A5BB9DB-D0A1-4776-8797-DE54D8683D92}" type="sibTrans" cxnId="{BFCEB2F3-E8FC-4E50-AA77-AF2C77A35F56}">
      <dgm:prSet/>
      <dgm:spPr/>
      <dgm:t>
        <a:bodyPr/>
        <a:lstStyle/>
        <a:p>
          <a:pPr algn="just"/>
          <a:endParaRPr lang="en-US"/>
        </a:p>
      </dgm:t>
    </dgm:pt>
    <dgm:pt modelId="{E97CC51B-54A2-4EA0-A413-04E4BA953B5F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135 directly related patents and over 3000 related publications</a:t>
          </a:r>
          <a:endParaRPr lang="en-US" dirty="0"/>
        </a:p>
      </dgm:t>
    </dgm:pt>
    <dgm:pt modelId="{4D494B1E-465E-4EFB-92EB-E37656E5C189}" type="parTrans" cxnId="{52AD3A4D-FCB7-4D42-A9DA-D0C38B358E66}">
      <dgm:prSet/>
      <dgm:spPr/>
      <dgm:t>
        <a:bodyPr/>
        <a:lstStyle/>
        <a:p>
          <a:pPr algn="just"/>
          <a:endParaRPr lang="en-US"/>
        </a:p>
      </dgm:t>
    </dgm:pt>
    <dgm:pt modelId="{6DB78EEA-B223-4558-8662-53BBE7DD9C7F}" type="sibTrans" cxnId="{52AD3A4D-FCB7-4D42-A9DA-D0C38B358E66}">
      <dgm:prSet/>
      <dgm:spPr/>
      <dgm:t>
        <a:bodyPr/>
        <a:lstStyle/>
        <a:p>
          <a:pPr algn="just"/>
          <a:endParaRPr lang="en-US"/>
        </a:p>
      </dgm:t>
    </dgm:pt>
    <dgm:pt modelId="{80BB638C-4002-43EC-98BD-BD2E3A13F2B8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Around 20 court cases, patent litigation involving major companies including Amgen, Hoechst Marion Roussel, Inc., Transkaryotic Therapies, Inc.</a:t>
          </a:r>
          <a:endParaRPr lang="en-US" b="1" dirty="0"/>
        </a:p>
      </dgm:t>
    </dgm:pt>
    <dgm:pt modelId="{76FDA514-EB42-4810-BE48-5D713D84D146}" type="parTrans" cxnId="{56C2B041-B0E7-4D39-8028-B5E4DB5C9EDE}">
      <dgm:prSet/>
      <dgm:spPr/>
      <dgm:t>
        <a:bodyPr/>
        <a:lstStyle/>
        <a:p>
          <a:pPr algn="just"/>
          <a:endParaRPr lang="en-US"/>
        </a:p>
      </dgm:t>
    </dgm:pt>
    <dgm:pt modelId="{4E5B7F45-DC6C-4763-9EEA-22F3B032C158}" type="sibTrans" cxnId="{56C2B041-B0E7-4D39-8028-B5E4DB5C9EDE}">
      <dgm:prSet/>
      <dgm:spPr/>
      <dgm:t>
        <a:bodyPr/>
        <a:lstStyle/>
        <a:p>
          <a:pPr algn="just"/>
          <a:endParaRPr lang="en-US"/>
        </a:p>
      </dgm:t>
    </dgm:pt>
    <dgm:pt modelId="{9F19DAC9-CF25-427F-8B4F-E55382821386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Several available ontologies:  Gene ontology, National Cancer Institute Thesaurus … </a:t>
          </a:r>
          <a:endParaRPr lang="en-US" dirty="0"/>
        </a:p>
      </dgm:t>
    </dgm:pt>
    <dgm:pt modelId="{271FF036-0CF9-4E97-B6FC-74245F555E5E}" type="parTrans" cxnId="{93FCE707-FF15-4562-84DA-7C26772CE69F}">
      <dgm:prSet/>
      <dgm:spPr/>
      <dgm:t>
        <a:bodyPr/>
        <a:lstStyle/>
        <a:p>
          <a:pPr algn="just"/>
          <a:endParaRPr lang="en-US"/>
        </a:p>
      </dgm:t>
    </dgm:pt>
    <dgm:pt modelId="{8B557B02-F0A6-4231-939F-6B942581BDD1}" type="sibTrans" cxnId="{93FCE707-FF15-4562-84DA-7C26772CE69F}">
      <dgm:prSet/>
      <dgm:spPr/>
      <dgm:t>
        <a:bodyPr/>
        <a:lstStyle/>
        <a:p>
          <a:pPr algn="just"/>
          <a:endParaRPr lang="en-US"/>
        </a:p>
      </dgm:t>
    </dgm:pt>
    <dgm:pt modelId="{9314D8D6-1496-4760-989D-7328648A0819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This corpus forms a good experimental platform to test the overall effectiveness of the framework</a:t>
          </a:r>
          <a:endParaRPr lang="en-US" dirty="0"/>
        </a:p>
      </dgm:t>
    </dgm:pt>
    <dgm:pt modelId="{5B631592-DBFE-4066-BD32-EB597BC827EC}" type="parTrans" cxnId="{C2FB86BC-0B52-445E-992A-03F6D655CCC0}">
      <dgm:prSet/>
      <dgm:spPr/>
      <dgm:t>
        <a:bodyPr/>
        <a:lstStyle/>
        <a:p>
          <a:pPr algn="just"/>
          <a:endParaRPr lang="en-US"/>
        </a:p>
      </dgm:t>
    </dgm:pt>
    <dgm:pt modelId="{1B80CC40-7C4F-4B7C-92EA-B6A2BDDB5BB7}" type="sibTrans" cxnId="{C2FB86BC-0B52-445E-992A-03F6D655CCC0}">
      <dgm:prSet/>
      <dgm:spPr/>
      <dgm:t>
        <a:bodyPr/>
        <a:lstStyle/>
        <a:p>
          <a:pPr algn="just"/>
          <a:endParaRPr lang="en-US"/>
        </a:p>
      </dgm:t>
    </dgm:pt>
    <dgm:pt modelId="{A6012AF8-3A77-43A6-8556-D89F7E4D598E}" type="pres">
      <dgm:prSet presAssocID="{7721D6A4-6FD8-4323-B80B-B7E50D5337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7FD071-CDA3-4278-984D-2275672AADFB}" type="pres">
      <dgm:prSet presAssocID="{2CAC2505-D0E0-4F41-9EBA-B8A320AC9F3B}" presName="parentText" presStyleLbl="node1" presStyleIdx="0" presStyleCnt="5" custLinFactNeighborY="40147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3682FE12-3B22-4AC0-8832-D66D97026A38}" type="pres">
      <dgm:prSet presAssocID="{8A5BB9DB-D0A1-4776-8797-DE54D8683D92}" presName="spacer" presStyleCnt="0"/>
      <dgm:spPr/>
    </dgm:pt>
    <dgm:pt modelId="{1A7EEB9D-5C0D-4AE0-AEDB-7F5320D41DEA}" type="pres">
      <dgm:prSet presAssocID="{E97CC51B-54A2-4EA0-A413-04E4BA953B5F}" presName="parentText" presStyleLbl="node1" presStyleIdx="1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1C37EE69-DE2B-4A9F-9183-D059D005287A}" type="pres">
      <dgm:prSet presAssocID="{6DB78EEA-B223-4558-8662-53BBE7DD9C7F}" presName="spacer" presStyleCnt="0"/>
      <dgm:spPr/>
    </dgm:pt>
    <dgm:pt modelId="{00AE48B2-6E21-4BCF-B4F8-355002886ABF}" type="pres">
      <dgm:prSet presAssocID="{80BB638C-4002-43EC-98BD-BD2E3A13F2B8}" presName="parentText" presStyleLbl="node1" presStyleIdx="2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236B1B7D-EB56-4110-8F57-274F73D76F49}" type="pres">
      <dgm:prSet presAssocID="{4E5B7F45-DC6C-4763-9EEA-22F3B032C158}" presName="spacer" presStyleCnt="0"/>
      <dgm:spPr/>
    </dgm:pt>
    <dgm:pt modelId="{F4598EA2-35A0-48E0-ACCC-E7ACBAC87A8F}" type="pres">
      <dgm:prSet presAssocID="{9F19DAC9-CF25-427F-8B4F-E55382821386}" presName="parentText" presStyleLbl="node1" presStyleIdx="3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626CD60D-607F-4F1B-9898-46AB8F8CF078}" type="pres">
      <dgm:prSet presAssocID="{8B557B02-F0A6-4231-939F-6B942581BDD1}" presName="spacer" presStyleCnt="0"/>
      <dgm:spPr/>
    </dgm:pt>
    <dgm:pt modelId="{9A7CDD88-43C1-4CC5-8FD0-896CDF18F8C4}" type="pres">
      <dgm:prSet presAssocID="{9314D8D6-1496-4760-989D-7328648A0819}" presName="parentText" presStyleLbl="node1" presStyleIdx="4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8D427F8E-2DF2-4E14-9F8B-36A8AD31AAEC}" type="presOf" srcId="{9F19DAC9-CF25-427F-8B4F-E55382821386}" destId="{F4598EA2-35A0-48E0-ACCC-E7ACBAC87A8F}" srcOrd="0" destOrd="0" presId="urn:microsoft.com/office/officeart/2005/8/layout/vList2"/>
    <dgm:cxn modelId="{6BBCAAB4-82EB-4FD0-802E-34C3C6947129}" type="presOf" srcId="{9314D8D6-1496-4760-989D-7328648A0819}" destId="{9A7CDD88-43C1-4CC5-8FD0-896CDF18F8C4}" srcOrd="0" destOrd="0" presId="urn:microsoft.com/office/officeart/2005/8/layout/vList2"/>
    <dgm:cxn modelId="{6D766293-A171-4D75-87A8-3E2252C196C1}" type="presOf" srcId="{2CAC2505-D0E0-4F41-9EBA-B8A320AC9F3B}" destId="{FF7FD071-CDA3-4278-984D-2275672AADFB}" srcOrd="0" destOrd="0" presId="urn:microsoft.com/office/officeart/2005/8/layout/vList2"/>
    <dgm:cxn modelId="{BD78A6B6-A3D8-4192-9915-DF0E32A1BE1E}" type="presOf" srcId="{E97CC51B-54A2-4EA0-A413-04E4BA953B5F}" destId="{1A7EEB9D-5C0D-4AE0-AEDB-7F5320D41DEA}" srcOrd="0" destOrd="0" presId="urn:microsoft.com/office/officeart/2005/8/layout/vList2"/>
    <dgm:cxn modelId="{E96E5094-F1F6-49DE-9D0E-07637AE5836C}" type="presOf" srcId="{7721D6A4-6FD8-4323-B80B-B7E50D533740}" destId="{A6012AF8-3A77-43A6-8556-D89F7E4D598E}" srcOrd="0" destOrd="0" presId="urn:microsoft.com/office/officeart/2005/8/layout/vList2"/>
    <dgm:cxn modelId="{93FCE707-FF15-4562-84DA-7C26772CE69F}" srcId="{7721D6A4-6FD8-4323-B80B-B7E50D533740}" destId="{9F19DAC9-CF25-427F-8B4F-E55382821386}" srcOrd="3" destOrd="0" parTransId="{271FF036-0CF9-4E97-B6FC-74245F555E5E}" sibTransId="{8B557B02-F0A6-4231-939F-6B942581BDD1}"/>
    <dgm:cxn modelId="{C2FB86BC-0B52-445E-992A-03F6D655CCC0}" srcId="{7721D6A4-6FD8-4323-B80B-B7E50D533740}" destId="{9314D8D6-1496-4760-989D-7328648A0819}" srcOrd="4" destOrd="0" parTransId="{5B631592-DBFE-4066-BD32-EB597BC827EC}" sibTransId="{1B80CC40-7C4F-4B7C-92EA-B6A2BDDB5BB7}"/>
    <dgm:cxn modelId="{BFCEB2F3-E8FC-4E50-AA77-AF2C77A35F56}" srcId="{7721D6A4-6FD8-4323-B80B-B7E50D533740}" destId="{2CAC2505-D0E0-4F41-9EBA-B8A320AC9F3B}" srcOrd="0" destOrd="0" parTransId="{65D0FC8A-0C50-4D01-BDC6-DF4B76EAB5B4}" sibTransId="{8A5BB9DB-D0A1-4776-8797-DE54D8683D92}"/>
    <dgm:cxn modelId="{56C2B041-B0E7-4D39-8028-B5E4DB5C9EDE}" srcId="{7721D6A4-6FD8-4323-B80B-B7E50D533740}" destId="{80BB638C-4002-43EC-98BD-BD2E3A13F2B8}" srcOrd="2" destOrd="0" parTransId="{76FDA514-EB42-4810-BE48-5D713D84D146}" sibTransId="{4E5B7F45-DC6C-4763-9EEA-22F3B032C158}"/>
    <dgm:cxn modelId="{824F6DB9-C8DF-4066-B4D3-C37127C1A35D}" type="presOf" srcId="{80BB638C-4002-43EC-98BD-BD2E3A13F2B8}" destId="{00AE48B2-6E21-4BCF-B4F8-355002886ABF}" srcOrd="0" destOrd="0" presId="urn:microsoft.com/office/officeart/2005/8/layout/vList2"/>
    <dgm:cxn modelId="{52AD3A4D-FCB7-4D42-A9DA-D0C38B358E66}" srcId="{7721D6A4-6FD8-4323-B80B-B7E50D533740}" destId="{E97CC51B-54A2-4EA0-A413-04E4BA953B5F}" srcOrd="1" destOrd="0" parTransId="{4D494B1E-465E-4EFB-92EB-E37656E5C189}" sibTransId="{6DB78EEA-B223-4558-8662-53BBE7DD9C7F}"/>
    <dgm:cxn modelId="{3CC359D7-C3B5-4772-B443-55492CDD1542}" type="presParOf" srcId="{A6012AF8-3A77-43A6-8556-D89F7E4D598E}" destId="{FF7FD071-CDA3-4278-984D-2275672AADFB}" srcOrd="0" destOrd="0" presId="urn:microsoft.com/office/officeart/2005/8/layout/vList2"/>
    <dgm:cxn modelId="{C7605EFF-6D09-49EE-A3FE-34DA825F993A}" type="presParOf" srcId="{A6012AF8-3A77-43A6-8556-D89F7E4D598E}" destId="{3682FE12-3B22-4AC0-8832-D66D97026A38}" srcOrd="1" destOrd="0" presId="urn:microsoft.com/office/officeart/2005/8/layout/vList2"/>
    <dgm:cxn modelId="{E1B7FC0F-9DFE-4CE1-B515-C32BB83405AB}" type="presParOf" srcId="{A6012AF8-3A77-43A6-8556-D89F7E4D598E}" destId="{1A7EEB9D-5C0D-4AE0-AEDB-7F5320D41DEA}" srcOrd="2" destOrd="0" presId="urn:microsoft.com/office/officeart/2005/8/layout/vList2"/>
    <dgm:cxn modelId="{CA3F9314-9181-4CBA-8947-521DA384579C}" type="presParOf" srcId="{A6012AF8-3A77-43A6-8556-D89F7E4D598E}" destId="{1C37EE69-DE2B-4A9F-9183-D059D005287A}" srcOrd="3" destOrd="0" presId="urn:microsoft.com/office/officeart/2005/8/layout/vList2"/>
    <dgm:cxn modelId="{6684AFF1-F2E8-430D-AAC9-8F9C8474BC53}" type="presParOf" srcId="{A6012AF8-3A77-43A6-8556-D89F7E4D598E}" destId="{00AE48B2-6E21-4BCF-B4F8-355002886ABF}" srcOrd="4" destOrd="0" presId="urn:microsoft.com/office/officeart/2005/8/layout/vList2"/>
    <dgm:cxn modelId="{CA429969-B899-4F3E-BF7D-F30BF61E0689}" type="presParOf" srcId="{A6012AF8-3A77-43A6-8556-D89F7E4D598E}" destId="{236B1B7D-EB56-4110-8F57-274F73D76F49}" srcOrd="5" destOrd="0" presId="urn:microsoft.com/office/officeart/2005/8/layout/vList2"/>
    <dgm:cxn modelId="{77C53F41-7C98-4910-8217-9EA2EB4DEFAD}" type="presParOf" srcId="{A6012AF8-3A77-43A6-8556-D89F7E4D598E}" destId="{F4598EA2-35A0-48E0-ACCC-E7ACBAC87A8F}" srcOrd="6" destOrd="0" presId="urn:microsoft.com/office/officeart/2005/8/layout/vList2"/>
    <dgm:cxn modelId="{488DE060-0BD8-4DD7-8AA2-45B3E76897CA}" type="presParOf" srcId="{A6012AF8-3A77-43A6-8556-D89F7E4D598E}" destId="{626CD60D-607F-4F1B-9898-46AB8F8CF078}" srcOrd="7" destOrd="0" presId="urn:microsoft.com/office/officeart/2005/8/layout/vList2"/>
    <dgm:cxn modelId="{A8EAFEA0-477B-4A45-9829-1283F1B02816}" type="presParOf" srcId="{A6012AF8-3A77-43A6-8556-D89F7E4D598E}" destId="{9A7CDD88-43C1-4CC5-8FD0-896CDF18F8C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63E0E5E-B67A-476C-82B2-1050C1866E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5DCD6CFA-0F38-45C9-8B18-CDB94604914F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400" b="1" dirty="0" smtClean="0"/>
            <a:t>Documents are indexed from search using Apache Lucene</a:t>
          </a:r>
          <a:endParaRPr lang="en-US" sz="1400" b="1" dirty="0"/>
        </a:p>
      </dgm:t>
    </dgm:pt>
    <dgm:pt modelId="{B52B9057-252C-45F3-AF65-26B2E08825C1}" type="parTrans" cxnId="{1E47721D-106C-4EFA-983C-40434543C6A8}">
      <dgm:prSet/>
      <dgm:spPr/>
      <dgm:t>
        <a:bodyPr/>
        <a:lstStyle/>
        <a:p>
          <a:endParaRPr lang="en-US"/>
        </a:p>
      </dgm:t>
    </dgm:pt>
    <dgm:pt modelId="{B4FD2601-D73B-45FC-AC3D-05AAF1A4B197}" type="sibTrans" cxnId="{1E47721D-106C-4EFA-983C-40434543C6A8}">
      <dgm:prSet/>
      <dgm:spPr/>
      <dgm:t>
        <a:bodyPr/>
        <a:lstStyle/>
        <a:p>
          <a:endParaRPr lang="en-US"/>
        </a:p>
      </dgm:t>
    </dgm:pt>
    <dgm:pt modelId="{98457617-4D76-4D38-86DC-C22A48527ABF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400" b="1" dirty="0" smtClean="0"/>
            <a:t>Rank computation is based on the general idea that a term occurring more frequently across many documents (e.g., “the”) is less informative than a term (e.g., “EPO”) that occurs frequently in fewer documents</a:t>
          </a:r>
          <a:endParaRPr lang="en-US" sz="1400" dirty="0"/>
        </a:p>
      </dgm:t>
    </dgm:pt>
    <dgm:pt modelId="{1F5AD221-1F93-44E7-91E9-6581BF5D9C6E}" type="parTrans" cxnId="{065A8FE3-D3E4-423C-A169-7490060BF353}">
      <dgm:prSet/>
      <dgm:spPr/>
      <dgm:t>
        <a:bodyPr/>
        <a:lstStyle/>
        <a:p>
          <a:endParaRPr lang="en-US"/>
        </a:p>
      </dgm:t>
    </dgm:pt>
    <dgm:pt modelId="{AB6EB880-7655-4EE1-938B-BDAB18616BFD}" type="sibTrans" cxnId="{065A8FE3-D3E4-423C-A169-7490060BF353}">
      <dgm:prSet/>
      <dgm:spPr/>
      <dgm:t>
        <a:bodyPr/>
        <a:lstStyle/>
        <a:p>
          <a:endParaRPr lang="en-US"/>
        </a:p>
      </dgm:t>
    </dgm:pt>
    <dgm:pt modelId="{458BEBBF-A6AC-4CEB-9499-BC8C1C0B8BD9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400" b="1" dirty="0" smtClean="0"/>
            <a:t>Returns over 7000 documents from over 7 million documents in the USPTO database</a:t>
          </a:r>
          <a:endParaRPr lang="en-US" sz="1400" b="1" dirty="0"/>
        </a:p>
      </dgm:t>
    </dgm:pt>
    <dgm:pt modelId="{15A10221-6F95-4BEB-93D1-2C7037F7C17F}" type="parTrans" cxnId="{07814B36-3C54-46EB-A87F-2B12C9AB32FB}">
      <dgm:prSet/>
      <dgm:spPr/>
      <dgm:t>
        <a:bodyPr/>
        <a:lstStyle/>
        <a:p>
          <a:endParaRPr lang="en-US"/>
        </a:p>
      </dgm:t>
    </dgm:pt>
    <dgm:pt modelId="{F1FA4AE2-EE07-4F4C-83EA-06AA1AD9AF1E}" type="sibTrans" cxnId="{07814B36-3C54-46EB-A87F-2B12C9AB32FB}">
      <dgm:prSet/>
      <dgm:spPr/>
      <dgm:t>
        <a:bodyPr/>
        <a:lstStyle/>
        <a:p>
          <a:endParaRPr lang="en-US"/>
        </a:p>
      </dgm:t>
    </dgm:pt>
    <dgm:pt modelId="{4E9F7C5D-6C1C-4089-972C-DCDBE50E534F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400" b="1" dirty="0" smtClean="0"/>
            <a:t>Returns ~90 of the 135 related patents</a:t>
          </a:r>
          <a:endParaRPr lang="en-US" sz="1400" b="1" dirty="0"/>
        </a:p>
      </dgm:t>
    </dgm:pt>
    <dgm:pt modelId="{D2B1A0B5-E35D-4DE2-A840-AECAFB8EA0BD}" type="parTrans" cxnId="{93AD9984-9753-4F17-BBBE-F02BFBE43E77}">
      <dgm:prSet/>
      <dgm:spPr/>
      <dgm:t>
        <a:bodyPr/>
        <a:lstStyle/>
        <a:p>
          <a:endParaRPr lang="en-US"/>
        </a:p>
      </dgm:t>
    </dgm:pt>
    <dgm:pt modelId="{15F5F059-118F-4F76-BE73-9D9590406B87}" type="sibTrans" cxnId="{93AD9984-9753-4F17-BBBE-F02BFBE43E77}">
      <dgm:prSet/>
      <dgm:spPr/>
      <dgm:t>
        <a:bodyPr/>
        <a:lstStyle/>
        <a:p>
          <a:endParaRPr lang="en-US"/>
        </a:p>
      </dgm:t>
    </dgm:pt>
    <dgm:pt modelId="{EC812164-CF06-48AE-A393-5D294D4F90A9}" type="pres">
      <dgm:prSet presAssocID="{863E0E5E-B67A-476C-82B2-1050C1866E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EC4EB9-6810-420B-90FB-82C788780CD2}" type="pres">
      <dgm:prSet presAssocID="{5DCD6CFA-0F38-45C9-8B18-CDB94604914F}" presName="parentText" presStyleLbl="node1" presStyleIdx="0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4871F7AB-48AC-4DD8-8961-9A2F15037291}" type="pres">
      <dgm:prSet presAssocID="{B4FD2601-D73B-45FC-AC3D-05AAF1A4B197}" presName="spacer" presStyleCnt="0"/>
      <dgm:spPr/>
    </dgm:pt>
    <dgm:pt modelId="{B4D9C070-9683-466A-89CF-719EC0203C67}" type="pres">
      <dgm:prSet presAssocID="{98457617-4D76-4D38-86DC-C22A48527ABF}" presName="parentText" presStyleLbl="node1" presStyleIdx="1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392A3580-5749-4378-8337-70982632DD97}" type="pres">
      <dgm:prSet presAssocID="{AB6EB880-7655-4EE1-938B-BDAB18616BFD}" presName="spacer" presStyleCnt="0"/>
      <dgm:spPr/>
    </dgm:pt>
    <dgm:pt modelId="{B3AF6115-938A-4CA0-BCA6-AB877224815F}" type="pres">
      <dgm:prSet presAssocID="{458BEBBF-A6AC-4CEB-9499-BC8C1C0B8BD9}" presName="parentText" presStyleLbl="node1" presStyleIdx="2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60A11374-7CF4-49E5-BE65-EFBDF88699B8}" type="pres">
      <dgm:prSet presAssocID="{F1FA4AE2-EE07-4F4C-83EA-06AA1AD9AF1E}" presName="spacer" presStyleCnt="0"/>
      <dgm:spPr/>
    </dgm:pt>
    <dgm:pt modelId="{69004917-4501-4DE3-BFBB-246981091E65}" type="pres">
      <dgm:prSet presAssocID="{4E9F7C5D-6C1C-4089-972C-DCDBE50E534F}" presName="parentText" presStyleLbl="node1" presStyleIdx="3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32837A48-229A-4EC8-BAD8-5908D1374E73}" type="presOf" srcId="{4E9F7C5D-6C1C-4089-972C-DCDBE50E534F}" destId="{69004917-4501-4DE3-BFBB-246981091E65}" srcOrd="0" destOrd="0" presId="urn:microsoft.com/office/officeart/2005/8/layout/vList2"/>
    <dgm:cxn modelId="{043CE898-A05B-4123-9CFE-675947CEDD9F}" type="presOf" srcId="{458BEBBF-A6AC-4CEB-9499-BC8C1C0B8BD9}" destId="{B3AF6115-938A-4CA0-BCA6-AB877224815F}" srcOrd="0" destOrd="0" presId="urn:microsoft.com/office/officeart/2005/8/layout/vList2"/>
    <dgm:cxn modelId="{1E47721D-106C-4EFA-983C-40434543C6A8}" srcId="{863E0E5E-B67A-476C-82B2-1050C1866EBF}" destId="{5DCD6CFA-0F38-45C9-8B18-CDB94604914F}" srcOrd="0" destOrd="0" parTransId="{B52B9057-252C-45F3-AF65-26B2E08825C1}" sibTransId="{B4FD2601-D73B-45FC-AC3D-05AAF1A4B197}"/>
    <dgm:cxn modelId="{9AA6079B-959E-41C4-AB40-0CFFBFF8CF7A}" type="presOf" srcId="{5DCD6CFA-0F38-45C9-8B18-CDB94604914F}" destId="{95EC4EB9-6810-420B-90FB-82C788780CD2}" srcOrd="0" destOrd="0" presId="urn:microsoft.com/office/officeart/2005/8/layout/vList2"/>
    <dgm:cxn modelId="{24998194-D316-4E77-8BA2-6D98B3830816}" type="presOf" srcId="{98457617-4D76-4D38-86DC-C22A48527ABF}" destId="{B4D9C070-9683-466A-89CF-719EC0203C67}" srcOrd="0" destOrd="0" presId="urn:microsoft.com/office/officeart/2005/8/layout/vList2"/>
    <dgm:cxn modelId="{065A8FE3-D3E4-423C-A169-7490060BF353}" srcId="{863E0E5E-B67A-476C-82B2-1050C1866EBF}" destId="{98457617-4D76-4D38-86DC-C22A48527ABF}" srcOrd="1" destOrd="0" parTransId="{1F5AD221-1F93-44E7-91E9-6581BF5D9C6E}" sibTransId="{AB6EB880-7655-4EE1-938B-BDAB18616BFD}"/>
    <dgm:cxn modelId="{31CBB2DE-6F73-43FC-881C-D3784B33327E}" type="presOf" srcId="{863E0E5E-B67A-476C-82B2-1050C1866EBF}" destId="{EC812164-CF06-48AE-A393-5D294D4F90A9}" srcOrd="0" destOrd="0" presId="urn:microsoft.com/office/officeart/2005/8/layout/vList2"/>
    <dgm:cxn modelId="{07814B36-3C54-46EB-A87F-2B12C9AB32FB}" srcId="{863E0E5E-B67A-476C-82B2-1050C1866EBF}" destId="{458BEBBF-A6AC-4CEB-9499-BC8C1C0B8BD9}" srcOrd="2" destOrd="0" parTransId="{15A10221-6F95-4BEB-93D1-2C7037F7C17F}" sibTransId="{F1FA4AE2-EE07-4F4C-83EA-06AA1AD9AF1E}"/>
    <dgm:cxn modelId="{93AD9984-9753-4F17-BBBE-F02BFBE43E77}" srcId="{863E0E5E-B67A-476C-82B2-1050C1866EBF}" destId="{4E9F7C5D-6C1C-4089-972C-DCDBE50E534F}" srcOrd="3" destOrd="0" parTransId="{D2B1A0B5-E35D-4DE2-A840-AECAFB8EA0BD}" sibTransId="{15F5F059-118F-4F76-BE73-9D9590406B87}"/>
    <dgm:cxn modelId="{0E9999E9-B62A-4A7A-823A-AA8AAD6DBD74}" type="presParOf" srcId="{EC812164-CF06-48AE-A393-5D294D4F90A9}" destId="{95EC4EB9-6810-420B-90FB-82C788780CD2}" srcOrd="0" destOrd="0" presId="urn:microsoft.com/office/officeart/2005/8/layout/vList2"/>
    <dgm:cxn modelId="{5D88DA9C-3CE5-474E-BF41-977AFA97470C}" type="presParOf" srcId="{EC812164-CF06-48AE-A393-5D294D4F90A9}" destId="{4871F7AB-48AC-4DD8-8961-9A2F15037291}" srcOrd="1" destOrd="0" presId="urn:microsoft.com/office/officeart/2005/8/layout/vList2"/>
    <dgm:cxn modelId="{A1A5BF2F-A2B0-4236-8F7F-FF4D46E2AA76}" type="presParOf" srcId="{EC812164-CF06-48AE-A393-5D294D4F90A9}" destId="{B4D9C070-9683-466A-89CF-719EC0203C67}" srcOrd="2" destOrd="0" presId="urn:microsoft.com/office/officeart/2005/8/layout/vList2"/>
    <dgm:cxn modelId="{427F0F73-4B79-4417-8DC9-87F1FA44BF43}" type="presParOf" srcId="{EC812164-CF06-48AE-A393-5D294D4F90A9}" destId="{392A3580-5749-4378-8337-70982632DD97}" srcOrd="3" destOrd="0" presId="urn:microsoft.com/office/officeart/2005/8/layout/vList2"/>
    <dgm:cxn modelId="{62937187-98C8-48F8-907B-B77BD772FCE8}" type="presParOf" srcId="{EC812164-CF06-48AE-A393-5D294D4F90A9}" destId="{B3AF6115-938A-4CA0-BCA6-AB877224815F}" srcOrd="4" destOrd="0" presId="urn:microsoft.com/office/officeart/2005/8/layout/vList2"/>
    <dgm:cxn modelId="{D2DBF619-54C2-47E5-9887-7015CFC355E1}" type="presParOf" srcId="{EC812164-CF06-48AE-A393-5D294D4F90A9}" destId="{60A11374-7CF4-49E5-BE65-EFBDF88699B8}" srcOrd="5" destOrd="0" presId="urn:microsoft.com/office/officeart/2005/8/layout/vList2"/>
    <dgm:cxn modelId="{C864A4AE-7BB2-4C8F-A4E9-775729109893}" type="presParOf" srcId="{EC812164-CF06-48AE-A393-5D294D4F90A9}" destId="{69004917-4501-4DE3-BFBB-246981091E6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6C042CB-A925-48E0-84A6-3D91317EF5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C00EDAAF-9C0E-411B-B808-AC070510C4C4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u="sng" dirty="0" smtClean="0"/>
            <a:t>BioPortal:</a:t>
          </a:r>
          <a:r>
            <a:rPr lang="en-US" b="1" u="none" dirty="0" smtClean="0"/>
            <a:t> </a:t>
          </a:r>
          <a:r>
            <a:rPr lang="en-US" b="0" u="none" dirty="0" smtClean="0"/>
            <a:t> </a:t>
          </a:r>
          <a:r>
            <a:rPr lang="en-US" b="1" dirty="0" smtClean="0"/>
            <a:t>Web-based application for accessing and sharing biomedical ontologies developed at </a:t>
          </a:r>
          <a:r>
            <a:rPr lang="en-US" b="1" u="sng" dirty="0" smtClean="0"/>
            <a:t>N</a:t>
          </a:r>
          <a:r>
            <a:rPr lang="en-US" b="1" dirty="0" smtClean="0"/>
            <a:t>ational </a:t>
          </a:r>
          <a:r>
            <a:rPr lang="en-US" b="1" u="sng" dirty="0" smtClean="0"/>
            <a:t>C</a:t>
          </a:r>
          <a:r>
            <a:rPr lang="en-US" b="1" dirty="0" smtClean="0"/>
            <a:t>enter for </a:t>
          </a:r>
          <a:r>
            <a:rPr lang="en-US" b="1" u="sng" dirty="0" smtClean="0"/>
            <a:t>B</a:t>
          </a:r>
          <a:r>
            <a:rPr lang="en-US" b="1" dirty="0" smtClean="0"/>
            <a:t>iomedical </a:t>
          </a:r>
          <a:r>
            <a:rPr lang="en-US" b="1" u="sng" dirty="0" smtClean="0"/>
            <a:t>O</a:t>
          </a:r>
          <a:r>
            <a:rPr lang="en-US" b="1" dirty="0" smtClean="0"/>
            <a:t>ntologies (NCBO)</a:t>
          </a:r>
          <a:endParaRPr lang="en-US" b="1" dirty="0"/>
        </a:p>
      </dgm:t>
    </dgm:pt>
    <dgm:pt modelId="{EFEE8427-CFAC-462D-AB24-CA1E4E2F2C71}" type="parTrans" cxnId="{39BCB5C3-4B3A-4D3B-AD4E-EC5ACDDE2B11}">
      <dgm:prSet/>
      <dgm:spPr/>
      <dgm:t>
        <a:bodyPr/>
        <a:lstStyle/>
        <a:p>
          <a:endParaRPr lang="en-US"/>
        </a:p>
      </dgm:t>
    </dgm:pt>
    <dgm:pt modelId="{C98CE91C-7F2C-4E4F-9388-AC87DB977FEA}" type="sibTrans" cxnId="{39BCB5C3-4B3A-4D3B-AD4E-EC5ACDDE2B11}">
      <dgm:prSet/>
      <dgm:spPr/>
      <dgm:t>
        <a:bodyPr/>
        <a:lstStyle/>
        <a:p>
          <a:endParaRPr lang="en-US"/>
        </a:p>
      </dgm:t>
    </dgm:pt>
    <dgm:pt modelId="{0AC1DE23-455B-43A8-A41F-EABF17758973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u="sng" dirty="0" smtClean="0"/>
            <a:t>Gene Ontology (GO):</a:t>
          </a:r>
          <a:r>
            <a:rPr lang="en-US" b="1" u="none" dirty="0" smtClean="0"/>
            <a:t> </a:t>
          </a:r>
          <a:r>
            <a:rPr lang="en-US" b="0" u="none" dirty="0" smtClean="0"/>
            <a:t> </a:t>
          </a:r>
          <a:r>
            <a:rPr lang="en-US" b="1" dirty="0" smtClean="0"/>
            <a:t>GO uses three organizing principles – Cellular component, Biological process and Molecular function. This ontology represents “erythropoietin receptor binding” as a molecular function.</a:t>
          </a:r>
          <a:endParaRPr lang="en-US" b="1" dirty="0"/>
        </a:p>
      </dgm:t>
    </dgm:pt>
    <dgm:pt modelId="{D91D022B-E19B-4232-BA82-1D3E7006888E}" type="parTrans" cxnId="{7A402D32-FD9F-4C38-B0B9-B4E7B2B72C15}">
      <dgm:prSet/>
      <dgm:spPr/>
      <dgm:t>
        <a:bodyPr/>
        <a:lstStyle/>
        <a:p>
          <a:endParaRPr lang="en-US"/>
        </a:p>
      </dgm:t>
    </dgm:pt>
    <dgm:pt modelId="{631C153E-2927-419C-A1B2-89D6322266FD}" type="sibTrans" cxnId="{7A402D32-FD9F-4C38-B0B9-B4E7B2B72C15}">
      <dgm:prSet/>
      <dgm:spPr/>
      <dgm:t>
        <a:bodyPr/>
        <a:lstStyle/>
        <a:p>
          <a:endParaRPr lang="en-US"/>
        </a:p>
      </dgm:t>
    </dgm:pt>
    <dgm:pt modelId="{2EABCBC4-FB03-4857-A529-C7749AEB3922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u="sng" dirty="0" smtClean="0"/>
            <a:t>National Cancer Institute (NCI) Thesaurus:</a:t>
          </a:r>
          <a:r>
            <a:rPr lang="en-US" b="1" dirty="0" smtClean="0"/>
            <a:t> Provides reference terminology, vocabulary for clinical care, translational and basic research, and public information and administrative activities</a:t>
          </a:r>
          <a:endParaRPr lang="en-US" b="1" dirty="0"/>
        </a:p>
      </dgm:t>
    </dgm:pt>
    <dgm:pt modelId="{EB01D882-C6AD-4F3B-AC8B-2121E814FCDD}" type="parTrans" cxnId="{FDDEDE3B-DA9D-4E30-8C18-E6211AD6999B}">
      <dgm:prSet/>
      <dgm:spPr/>
      <dgm:t>
        <a:bodyPr/>
        <a:lstStyle/>
        <a:p>
          <a:endParaRPr lang="en-US"/>
        </a:p>
      </dgm:t>
    </dgm:pt>
    <dgm:pt modelId="{3DE5502E-0C08-4AA6-849B-A256B96D5EB0}" type="sibTrans" cxnId="{FDDEDE3B-DA9D-4E30-8C18-E6211AD6999B}">
      <dgm:prSet/>
      <dgm:spPr/>
      <dgm:t>
        <a:bodyPr/>
        <a:lstStyle/>
        <a:p>
          <a:endParaRPr lang="en-US"/>
        </a:p>
      </dgm:t>
    </dgm:pt>
    <dgm:pt modelId="{109295C2-10D6-4945-9ABB-F2FB025D8A51}" type="pres">
      <dgm:prSet presAssocID="{A6C042CB-A925-48E0-84A6-3D91317EF5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5E289E-7441-429D-84C0-C7CFD4DBE281}" type="pres">
      <dgm:prSet presAssocID="{C00EDAAF-9C0E-411B-B808-AC070510C4C4}" presName="parentText" presStyleLbl="node1" presStyleIdx="0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290C0CED-8B1B-4CC7-9502-0E12508D5C5A}" type="pres">
      <dgm:prSet presAssocID="{C98CE91C-7F2C-4E4F-9388-AC87DB977FEA}" presName="spacer" presStyleCnt="0"/>
      <dgm:spPr/>
    </dgm:pt>
    <dgm:pt modelId="{DE0CE685-7EE8-4C13-A95B-B2CB1E716020}" type="pres">
      <dgm:prSet presAssocID="{0AC1DE23-455B-43A8-A41F-EABF17758973}" presName="parentText" presStyleLbl="node1" presStyleIdx="1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B3153CBF-87B1-497F-8344-A0B17E8559AC}" type="pres">
      <dgm:prSet presAssocID="{631C153E-2927-419C-A1B2-89D6322266FD}" presName="spacer" presStyleCnt="0"/>
      <dgm:spPr/>
    </dgm:pt>
    <dgm:pt modelId="{4E3659D4-EA4E-42C5-8898-0493DCEF0BC0}" type="pres">
      <dgm:prSet presAssocID="{2EABCBC4-FB03-4857-A529-C7749AEB3922}" presName="parentText" presStyleLbl="node1" presStyleIdx="2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C54C16BC-BA95-4686-B8BD-2F4184FDF538}" type="presOf" srcId="{C00EDAAF-9C0E-411B-B808-AC070510C4C4}" destId="{E65E289E-7441-429D-84C0-C7CFD4DBE281}" srcOrd="0" destOrd="0" presId="urn:microsoft.com/office/officeart/2005/8/layout/vList2"/>
    <dgm:cxn modelId="{7F572321-1B60-4F29-A213-CF63246F5751}" type="presOf" srcId="{2EABCBC4-FB03-4857-A529-C7749AEB3922}" destId="{4E3659D4-EA4E-42C5-8898-0493DCEF0BC0}" srcOrd="0" destOrd="0" presId="urn:microsoft.com/office/officeart/2005/8/layout/vList2"/>
    <dgm:cxn modelId="{7A402D32-FD9F-4C38-B0B9-B4E7B2B72C15}" srcId="{A6C042CB-A925-48E0-84A6-3D91317EF536}" destId="{0AC1DE23-455B-43A8-A41F-EABF17758973}" srcOrd="1" destOrd="0" parTransId="{D91D022B-E19B-4232-BA82-1D3E7006888E}" sibTransId="{631C153E-2927-419C-A1B2-89D6322266FD}"/>
    <dgm:cxn modelId="{FDDEDE3B-DA9D-4E30-8C18-E6211AD6999B}" srcId="{A6C042CB-A925-48E0-84A6-3D91317EF536}" destId="{2EABCBC4-FB03-4857-A529-C7749AEB3922}" srcOrd="2" destOrd="0" parTransId="{EB01D882-C6AD-4F3B-AC8B-2121E814FCDD}" sibTransId="{3DE5502E-0C08-4AA6-849B-A256B96D5EB0}"/>
    <dgm:cxn modelId="{39BCB5C3-4B3A-4D3B-AD4E-EC5ACDDE2B11}" srcId="{A6C042CB-A925-48E0-84A6-3D91317EF536}" destId="{C00EDAAF-9C0E-411B-B808-AC070510C4C4}" srcOrd="0" destOrd="0" parTransId="{EFEE8427-CFAC-462D-AB24-CA1E4E2F2C71}" sibTransId="{C98CE91C-7F2C-4E4F-9388-AC87DB977FEA}"/>
    <dgm:cxn modelId="{786F7029-B073-4337-9C91-479ED48FF5B4}" type="presOf" srcId="{0AC1DE23-455B-43A8-A41F-EABF17758973}" destId="{DE0CE685-7EE8-4C13-A95B-B2CB1E716020}" srcOrd="0" destOrd="0" presId="urn:microsoft.com/office/officeart/2005/8/layout/vList2"/>
    <dgm:cxn modelId="{1891FCD2-B92B-47D7-8A64-14918CEFBDE1}" type="presOf" srcId="{A6C042CB-A925-48E0-84A6-3D91317EF536}" destId="{109295C2-10D6-4945-9ABB-F2FB025D8A51}" srcOrd="0" destOrd="0" presId="urn:microsoft.com/office/officeart/2005/8/layout/vList2"/>
    <dgm:cxn modelId="{8B6F2DF2-294D-474F-85FF-E6EF1FA2F7E5}" type="presParOf" srcId="{109295C2-10D6-4945-9ABB-F2FB025D8A51}" destId="{E65E289E-7441-429D-84C0-C7CFD4DBE281}" srcOrd="0" destOrd="0" presId="urn:microsoft.com/office/officeart/2005/8/layout/vList2"/>
    <dgm:cxn modelId="{70702CDE-2262-4C77-9B6E-7CA99762FA3C}" type="presParOf" srcId="{109295C2-10D6-4945-9ABB-F2FB025D8A51}" destId="{290C0CED-8B1B-4CC7-9502-0E12508D5C5A}" srcOrd="1" destOrd="0" presId="urn:microsoft.com/office/officeart/2005/8/layout/vList2"/>
    <dgm:cxn modelId="{508772A2-DE2B-400E-89A2-408FBC2E0960}" type="presParOf" srcId="{109295C2-10D6-4945-9ABB-F2FB025D8A51}" destId="{DE0CE685-7EE8-4C13-A95B-B2CB1E716020}" srcOrd="2" destOrd="0" presId="urn:microsoft.com/office/officeart/2005/8/layout/vList2"/>
    <dgm:cxn modelId="{BFD06C79-9B1D-4172-B97E-B41565201B9D}" type="presParOf" srcId="{109295C2-10D6-4945-9ABB-F2FB025D8A51}" destId="{B3153CBF-87B1-497F-8344-A0B17E8559AC}" srcOrd="3" destOrd="0" presId="urn:microsoft.com/office/officeart/2005/8/layout/vList2"/>
    <dgm:cxn modelId="{504CCB3F-9733-42FD-B787-A74B1B44FC2F}" type="presParOf" srcId="{109295C2-10D6-4945-9ABB-F2FB025D8A51}" destId="{4E3659D4-EA4E-42C5-8898-0493DCEF0BC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DC0DBAA-74FB-4DE5-ADA4-71EC7CA7D2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A663D4B7-E218-4C9A-84A9-70838455EAF7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Improved results: </a:t>
          </a:r>
          <a:r>
            <a:rPr lang="en-US" b="1" dirty="0" smtClean="0"/>
            <a:t>more relevant documents </a:t>
          </a:r>
          <a:r>
            <a:rPr lang="en-US" b="1" dirty="0" smtClean="0"/>
            <a:t>are identified</a:t>
          </a:r>
          <a:endParaRPr lang="en-US" b="1" dirty="0"/>
        </a:p>
      </dgm:t>
    </dgm:pt>
    <dgm:pt modelId="{7B8EFF11-D3C7-4371-B2A0-C886EECA496C}" type="parTrans" cxnId="{D4C8D704-3B72-4E33-9B73-17B95C7CAC20}">
      <dgm:prSet/>
      <dgm:spPr/>
      <dgm:t>
        <a:bodyPr/>
        <a:lstStyle/>
        <a:p>
          <a:endParaRPr lang="en-US"/>
        </a:p>
      </dgm:t>
    </dgm:pt>
    <dgm:pt modelId="{4AED29CC-7D17-49AF-9A58-0F3C6DDDAFD8}" type="sibTrans" cxnId="{D4C8D704-3B72-4E33-9B73-17B95C7CAC20}">
      <dgm:prSet/>
      <dgm:spPr/>
      <dgm:t>
        <a:bodyPr/>
        <a:lstStyle/>
        <a:p>
          <a:endParaRPr lang="en-US"/>
        </a:p>
      </dgm:t>
    </dgm:pt>
    <dgm:pt modelId="{C40F2B73-7CDA-4209-8969-30B40A60FCA6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The 5 core patents have a relatively high rank</a:t>
          </a:r>
          <a:endParaRPr lang="en-US" dirty="0"/>
        </a:p>
      </dgm:t>
    </dgm:pt>
    <dgm:pt modelId="{6AF36820-7C41-4C01-BEE3-FC596AA75EBC}" type="parTrans" cxnId="{63A9CCD7-8D25-4333-9A2F-ED0DBF3B8CD8}">
      <dgm:prSet/>
      <dgm:spPr/>
      <dgm:t>
        <a:bodyPr/>
        <a:lstStyle/>
        <a:p>
          <a:endParaRPr lang="en-US"/>
        </a:p>
      </dgm:t>
    </dgm:pt>
    <dgm:pt modelId="{4254127C-1702-4078-8286-C337D323D819}" type="sibTrans" cxnId="{63A9CCD7-8D25-4333-9A2F-ED0DBF3B8CD8}">
      <dgm:prSet/>
      <dgm:spPr/>
      <dgm:t>
        <a:bodyPr/>
        <a:lstStyle/>
        <a:p>
          <a:endParaRPr lang="en-US"/>
        </a:p>
      </dgm:t>
    </dgm:pt>
    <dgm:pt modelId="{AA7FD16E-8B12-4035-9770-0BFCBC7A790A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Returns a large set of documents when searched in USPTO (185,126 documents contain “protein”; 23,759 contain “cytokine”…)</a:t>
          </a:r>
          <a:endParaRPr lang="en-US" b="1" dirty="0"/>
        </a:p>
      </dgm:t>
    </dgm:pt>
    <dgm:pt modelId="{5B72B4ED-437C-417C-B9A7-9A653099DD16}" type="parTrans" cxnId="{D58065CB-95A3-42F8-9629-3CFF3908697A}">
      <dgm:prSet/>
      <dgm:spPr/>
      <dgm:t>
        <a:bodyPr/>
        <a:lstStyle/>
        <a:p>
          <a:endParaRPr lang="en-US"/>
        </a:p>
      </dgm:t>
    </dgm:pt>
    <dgm:pt modelId="{CC0CBCA9-32FF-4FC7-86B2-C36910A99DBD}" type="sibTrans" cxnId="{D58065CB-95A3-42F8-9629-3CFF3908697A}">
      <dgm:prSet/>
      <dgm:spPr/>
      <dgm:t>
        <a:bodyPr/>
        <a:lstStyle/>
        <a:p>
          <a:endParaRPr lang="en-US"/>
        </a:p>
      </dgm:t>
    </dgm:pt>
    <dgm:pt modelId="{7A7FC6C4-DBD0-4DB2-BD2B-2F9BFB52D510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Computed rank is the average of document ranks for each individual keyword</a:t>
          </a:r>
          <a:endParaRPr lang="en-US" b="1" dirty="0"/>
        </a:p>
      </dgm:t>
    </dgm:pt>
    <dgm:pt modelId="{99EB1A75-D76F-4A14-BF30-DA93CF48E5FF}" type="sibTrans" cxnId="{2EA1F2A0-AFE7-456B-8C46-5918E000D216}">
      <dgm:prSet/>
      <dgm:spPr/>
      <dgm:t>
        <a:bodyPr/>
        <a:lstStyle/>
        <a:p>
          <a:endParaRPr lang="en-US"/>
        </a:p>
      </dgm:t>
    </dgm:pt>
    <dgm:pt modelId="{5A4178E1-D795-4F83-B852-5E53A27BB1DA}" type="parTrans" cxnId="{2EA1F2A0-AFE7-456B-8C46-5918E000D216}">
      <dgm:prSet/>
      <dgm:spPr/>
      <dgm:t>
        <a:bodyPr/>
        <a:lstStyle/>
        <a:p>
          <a:endParaRPr lang="en-US"/>
        </a:p>
      </dgm:t>
    </dgm:pt>
    <dgm:pt modelId="{7A17D268-1715-46C2-970C-49CD2DD57FFF}" type="pres">
      <dgm:prSet presAssocID="{ADC0DBAA-74FB-4DE5-ADA4-71EC7CA7D2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E990A7-F383-4948-9FA4-3EED030A1B49}" type="pres">
      <dgm:prSet presAssocID="{A663D4B7-E218-4C9A-84A9-70838455EAF7}" presName="parentText" presStyleLbl="node1" presStyleIdx="0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8AC099EF-AA09-41D1-9BC8-6C8414532CF9}" type="pres">
      <dgm:prSet presAssocID="{4AED29CC-7D17-49AF-9A58-0F3C6DDDAFD8}" presName="spacer" presStyleCnt="0"/>
      <dgm:spPr/>
    </dgm:pt>
    <dgm:pt modelId="{7814CAB4-8CE3-46E3-BCFC-A691C365F9CE}" type="pres">
      <dgm:prSet presAssocID="{7A7FC6C4-DBD0-4DB2-BD2B-2F9BFB52D510}" presName="parentText" presStyleLbl="node1" presStyleIdx="1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B4089A70-A7F6-443F-9069-CF7F3B93626E}" type="pres">
      <dgm:prSet presAssocID="{99EB1A75-D76F-4A14-BF30-DA93CF48E5FF}" presName="spacer" presStyleCnt="0"/>
      <dgm:spPr/>
    </dgm:pt>
    <dgm:pt modelId="{A4F29F2E-DF28-4D62-80EB-1BE40C67F113}" type="pres">
      <dgm:prSet presAssocID="{C40F2B73-7CDA-4209-8969-30B40A60FCA6}" presName="parentText" presStyleLbl="node1" presStyleIdx="2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514C7099-5ABF-4C27-9740-96672193EDBB}" type="pres">
      <dgm:prSet presAssocID="{4254127C-1702-4078-8286-C337D323D819}" presName="spacer" presStyleCnt="0"/>
      <dgm:spPr/>
    </dgm:pt>
    <dgm:pt modelId="{4D27EFD2-8B56-4141-9372-98C21C6B30FD}" type="pres">
      <dgm:prSet presAssocID="{AA7FD16E-8B12-4035-9770-0BFCBC7A790A}" presName="parentText" presStyleLbl="node1" presStyleIdx="3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D58065CB-95A3-42F8-9629-3CFF3908697A}" srcId="{ADC0DBAA-74FB-4DE5-ADA4-71EC7CA7D2C0}" destId="{AA7FD16E-8B12-4035-9770-0BFCBC7A790A}" srcOrd="3" destOrd="0" parTransId="{5B72B4ED-437C-417C-B9A7-9A653099DD16}" sibTransId="{CC0CBCA9-32FF-4FC7-86B2-C36910A99DBD}"/>
    <dgm:cxn modelId="{CB003BBC-3029-4E68-8DDC-12849AC03CF4}" type="presOf" srcId="{AA7FD16E-8B12-4035-9770-0BFCBC7A790A}" destId="{4D27EFD2-8B56-4141-9372-98C21C6B30FD}" srcOrd="0" destOrd="0" presId="urn:microsoft.com/office/officeart/2005/8/layout/vList2"/>
    <dgm:cxn modelId="{63A9CCD7-8D25-4333-9A2F-ED0DBF3B8CD8}" srcId="{ADC0DBAA-74FB-4DE5-ADA4-71EC7CA7D2C0}" destId="{C40F2B73-7CDA-4209-8969-30B40A60FCA6}" srcOrd="2" destOrd="0" parTransId="{6AF36820-7C41-4C01-BEE3-FC596AA75EBC}" sibTransId="{4254127C-1702-4078-8286-C337D323D819}"/>
    <dgm:cxn modelId="{DAAEC15F-4897-4194-BE67-3FC59B0BC869}" type="presOf" srcId="{ADC0DBAA-74FB-4DE5-ADA4-71EC7CA7D2C0}" destId="{7A17D268-1715-46C2-970C-49CD2DD57FFF}" srcOrd="0" destOrd="0" presId="urn:microsoft.com/office/officeart/2005/8/layout/vList2"/>
    <dgm:cxn modelId="{D4C8D704-3B72-4E33-9B73-17B95C7CAC20}" srcId="{ADC0DBAA-74FB-4DE5-ADA4-71EC7CA7D2C0}" destId="{A663D4B7-E218-4C9A-84A9-70838455EAF7}" srcOrd="0" destOrd="0" parTransId="{7B8EFF11-D3C7-4371-B2A0-C886EECA496C}" sibTransId="{4AED29CC-7D17-49AF-9A58-0F3C6DDDAFD8}"/>
    <dgm:cxn modelId="{D5D92B5A-8ACC-431C-827E-2D69A543B64F}" type="presOf" srcId="{A663D4B7-E218-4C9A-84A9-70838455EAF7}" destId="{03E990A7-F383-4948-9FA4-3EED030A1B49}" srcOrd="0" destOrd="0" presId="urn:microsoft.com/office/officeart/2005/8/layout/vList2"/>
    <dgm:cxn modelId="{2EA1F2A0-AFE7-456B-8C46-5918E000D216}" srcId="{ADC0DBAA-74FB-4DE5-ADA4-71EC7CA7D2C0}" destId="{7A7FC6C4-DBD0-4DB2-BD2B-2F9BFB52D510}" srcOrd="1" destOrd="0" parTransId="{5A4178E1-D795-4F83-B852-5E53A27BB1DA}" sibTransId="{99EB1A75-D76F-4A14-BF30-DA93CF48E5FF}"/>
    <dgm:cxn modelId="{2E55B092-4370-4DA8-9649-A9F0A8E37A5F}" type="presOf" srcId="{7A7FC6C4-DBD0-4DB2-BD2B-2F9BFB52D510}" destId="{7814CAB4-8CE3-46E3-BCFC-A691C365F9CE}" srcOrd="0" destOrd="0" presId="urn:microsoft.com/office/officeart/2005/8/layout/vList2"/>
    <dgm:cxn modelId="{4C681F5C-7086-4879-AE95-DFEB1C8E5919}" type="presOf" srcId="{C40F2B73-7CDA-4209-8969-30B40A60FCA6}" destId="{A4F29F2E-DF28-4D62-80EB-1BE40C67F113}" srcOrd="0" destOrd="0" presId="urn:microsoft.com/office/officeart/2005/8/layout/vList2"/>
    <dgm:cxn modelId="{A6F32CAC-5822-4854-891C-733C1E9278AE}" type="presParOf" srcId="{7A17D268-1715-46C2-970C-49CD2DD57FFF}" destId="{03E990A7-F383-4948-9FA4-3EED030A1B49}" srcOrd="0" destOrd="0" presId="urn:microsoft.com/office/officeart/2005/8/layout/vList2"/>
    <dgm:cxn modelId="{F0FAFA47-C780-4ED5-8AAC-BE672D1CCE6E}" type="presParOf" srcId="{7A17D268-1715-46C2-970C-49CD2DD57FFF}" destId="{8AC099EF-AA09-41D1-9BC8-6C8414532CF9}" srcOrd="1" destOrd="0" presId="urn:microsoft.com/office/officeart/2005/8/layout/vList2"/>
    <dgm:cxn modelId="{23AE641D-E988-4956-84C3-4DE2726FB013}" type="presParOf" srcId="{7A17D268-1715-46C2-970C-49CD2DD57FFF}" destId="{7814CAB4-8CE3-46E3-BCFC-A691C365F9CE}" srcOrd="2" destOrd="0" presId="urn:microsoft.com/office/officeart/2005/8/layout/vList2"/>
    <dgm:cxn modelId="{DDF1CCB6-2D43-4BD2-A99C-DEB40358A73F}" type="presParOf" srcId="{7A17D268-1715-46C2-970C-49CD2DD57FFF}" destId="{B4089A70-A7F6-443F-9069-CF7F3B93626E}" srcOrd="3" destOrd="0" presId="urn:microsoft.com/office/officeart/2005/8/layout/vList2"/>
    <dgm:cxn modelId="{671644AB-7113-47BE-81F9-81F36657AADF}" type="presParOf" srcId="{7A17D268-1715-46C2-970C-49CD2DD57FFF}" destId="{A4F29F2E-DF28-4D62-80EB-1BE40C67F113}" srcOrd="4" destOrd="0" presId="urn:microsoft.com/office/officeart/2005/8/layout/vList2"/>
    <dgm:cxn modelId="{CF406B18-D245-45B3-B5C7-938C41E23E19}" type="presParOf" srcId="{7A17D268-1715-46C2-970C-49CD2DD57FFF}" destId="{514C7099-5ABF-4C27-9740-96672193EDBB}" srcOrd="5" destOrd="0" presId="urn:microsoft.com/office/officeart/2005/8/layout/vList2"/>
    <dgm:cxn modelId="{3499573A-ECBD-4F91-8642-1DD3AF44D25D}" type="presParOf" srcId="{7A17D268-1715-46C2-970C-49CD2DD57FFF}" destId="{4D27EFD2-8B56-4141-9372-98C21C6B30F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271B0DC-A04F-4D52-B05E-FE0E25B7D1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979B60B0-1EAA-4324-9F0B-FFB3CC19F604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File wrappers can be </a:t>
          </a:r>
          <a:r>
            <a:rPr lang="en-US" b="1" dirty="0" smtClean="0"/>
            <a:t>easily </a:t>
          </a:r>
          <a:r>
            <a:rPr lang="en-US" b="1" dirty="0" smtClean="0"/>
            <a:t>retrieved</a:t>
          </a:r>
          <a:endParaRPr lang="en-US" b="1" dirty="0"/>
        </a:p>
      </dgm:t>
    </dgm:pt>
    <dgm:pt modelId="{6D2FF294-ADAF-4989-A473-D4ECD30772B0}" type="parTrans" cxnId="{CE6D3A5F-E73B-4417-8259-3CECFC911B58}">
      <dgm:prSet/>
      <dgm:spPr/>
      <dgm:t>
        <a:bodyPr/>
        <a:lstStyle/>
        <a:p>
          <a:endParaRPr lang="en-US"/>
        </a:p>
      </dgm:t>
    </dgm:pt>
    <dgm:pt modelId="{D684ECDB-F208-4C7B-859B-C7D63CDF8A3D}" type="sibTrans" cxnId="{CE6D3A5F-E73B-4417-8259-3CECFC911B58}">
      <dgm:prSet/>
      <dgm:spPr/>
      <dgm:t>
        <a:bodyPr/>
        <a:lstStyle/>
        <a:p>
          <a:endParaRPr lang="en-US"/>
        </a:p>
      </dgm:t>
    </dgm:pt>
    <dgm:pt modelId="{CC3A8E8D-7CBF-480B-8923-96F068059900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Keywords for publications can be extracted from the references cited by the Patent</a:t>
          </a:r>
          <a:endParaRPr lang="en-US" dirty="0"/>
        </a:p>
      </dgm:t>
    </dgm:pt>
    <dgm:pt modelId="{91D5C845-0187-4CC2-B1AF-1397C10360F1}" type="parTrans" cxnId="{16D6CADB-CB99-48A1-AEF2-4B0DCFF8E6E2}">
      <dgm:prSet/>
      <dgm:spPr/>
      <dgm:t>
        <a:bodyPr/>
        <a:lstStyle/>
        <a:p>
          <a:endParaRPr lang="en-US"/>
        </a:p>
      </dgm:t>
    </dgm:pt>
    <dgm:pt modelId="{523C02E7-C37D-4303-BEF7-C56A29ADC9EB}" type="sibTrans" cxnId="{16D6CADB-CB99-48A1-AEF2-4B0DCFF8E6E2}">
      <dgm:prSet/>
      <dgm:spPr/>
      <dgm:t>
        <a:bodyPr/>
        <a:lstStyle/>
        <a:p>
          <a:endParaRPr lang="en-US"/>
        </a:p>
      </dgm:t>
    </dgm:pt>
    <dgm:pt modelId="{DECDB7C9-1CCD-48B1-AB99-F119AB24EEA3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Cases clearly cite patents under litigation, inventor/assignee names, etc... </a:t>
          </a:r>
          <a:endParaRPr lang="en-US" dirty="0"/>
        </a:p>
      </dgm:t>
    </dgm:pt>
    <dgm:pt modelId="{82B1FDC3-819B-4841-A310-46818204D9EF}" type="parTrans" cxnId="{9A444704-AD49-4D00-9E93-A09302991DDE}">
      <dgm:prSet/>
      <dgm:spPr/>
      <dgm:t>
        <a:bodyPr/>
        <a:lstStyle/>
        <a:p>
          <a:endParaRPr lang="en-US"/>
        </a:p>
      </dgm:t>
    </dgm:pt>
    <dgm:pt modelId="{A4BCA59D-39B7-4EFD-B773-D8B63972226C}" type="sibTrans" cxnId="{9A444704-AD49-4D00-9E93-A09302991DDE}">
      <dgm:prSet/>
      <dgm:spPr/>
      <dgm:t>
        <a:bodyPr/>
        <a:lstStyle/>
        <a:p>
          <a:endParaRPr lang="en-US"/>
        </a:p>
      </dgm:t>
    </dgm:pt>
    <dgm:pt modelId="{7E057BE3-58DC-4373-9E78-BC967A171679}" type="pres">
      <dgm:prSet presAssocID="{5271B0DC-A04F-4D52-B05E-FE0E25B7D1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B447A-173C-4663-B070-C90B703EBC1A}" type="pres">
      <dgm:prSet presAssocID="{979B60B0-1EAA-4324-9F0B-FFB3CC19F604}" presName="parentText" presStyleLbl="node1" presStyleIdx="0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72303CAF-D451-4F2A-9073-37558BEA260F}" type="pres">
      <dgm:prSet presAssocID="{D684ECDB-F208-4C7B-859B-C7D63CDF8A3D}" presName="spacer" presStyleCnt="0"/>
      <dgm:spPr/>
    </dgm:pt>
    <dgm:pt modelId="{74B74F6A-B266-4BCF-A940-9D2C791F427B}" type="pres">
      <dgm:prSet presAssocID="{CC3A8E8D-7CBF-480B-8923-96F068059900}" presName="parentText" presStyleLbl="node1" presStyleIdx="1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BFA2B7E1-258B-465B-A80A-F468C82C3479}" type="pres">
      <dgm:prSet presAssocID="{523C02E7-C37D-4303-BEF7-C56A29ADC9EB}" presName="spacer" presStyleCnt="0"/>
      <dgm:spPr/>
    </dgm:pt>
    <dgm:pt modelId="{6DB8DC68-546E-4E35-8BD5-66E1414781CA}" type="pres">
      <dgm:prSet presAssocID="{DECDB7C9-1CCD-48B1-AB99-F119AB24EEA3}" presName="parentText" presStyleLbl="node1" presStyleIdx="2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EEA128EF-9DEA-453C-A940-028547A05631}" type="presOf" srcId="{979B60B0-1EAA-4324-9F0B-FFB3CC19F604}" destId="{6BEB447A-173C-4663-B070-C90B703EBC1A}" srcOrd="0" destOrd="0" presId="urn:microsoft.com/office/officeart/2005/8/layout/vList2"/>
    <dgm:cxn modelId="{CE6D3A5F-E73B-4417-8259-3CECFC911B58}" srcId="{5271B0DC-A04F-4D52-B05E-FE0E25B7D17F}" destId="{979B60B0-1EAA-4324-9F0B-FFB3CC19F604}" srcOrd="0" destOrd="0" parTransId="{6D2FF294-ADAF-4989-A473-D4ECD30772B0}" sibTransId="{D684ECDB-F208-4C7B-859B-C7D63CDF8A3D}"/>
    <dgm:cxn modelId="{812D610C-2E82-4372-9B55-46571836C4EE}" type="presOf" srcId="{DECDB7C9-1CCD-48B1-AB99-F119AB24EEA3}" destId="{6DB8DC68-546E-4E35-8BD5-66E1414781CA}" srcOrd="0" destOrd="0" presId="urn:microsoft.com/office/officeart/2005/8/layout/vList2"/>
    <dgm:cxn modelId="{16D6CADB-CB99-48A1-AEF2-4B0DCFF8E6E2}" srcId="{5271B0DC-A04F-4D52-B05E-FE0E25B7D17F}" destId="{CC3A8E8D-7CBF-480B-8923-96F068059900}" srcOrd="1" destOrd="0" parTransId="{91D5C845-0187-4CC2-B1AF-1397C10360F1}" sibTransId="{523C02E7-C37D-4303-BEF7-C56A29ADC9EB}"/>
    <dgm:cxn modelId="{38E2D902-CAF7-454F-9145-548E3E969258}" type="presOf" srcId="{5271B0DC-A04F-4D52-B05E-FE0E25B7D17F}" destId="{7E057BE3-58DC-4373-9E78-BC967A171679}" srcOrd="0" destOrd="0" presId="urn:microsoft.com/office/officeart/2005/8/layout/vList2"/>
    <dgm:cxn modelId="{3687B992-40E7-4188-8B05-6757F6F2FF1C}" type="presOf" srcId="{CC3A8E8D-7CBF-480B-8923-96F068059900}" destId="{74B74F6A-B266-4BCF-A940-9D2C791F427B}" srcOrd="0" destOrd="0" presId="urn:microsoft.com/office/officeart/2005/8/layout/vList2"/>
    <dgm:cxn modelId="{9A444704-AD49-4D00-9E93-A09302991DDE}" srcId="{5271B0DC-A04F-4D52-B05E-FE0E25B7D17F}" destId="{DECDB7C9-1CCD-48B1-AB99-F119AB24EEA3}" srcOrd="2" destOrd="0" parTransId="{82B1FDC3-819B-4841-A310-46818204D9EF}" sibTransId="{A4BCA59D-39B7-4EFD-B773-D8B63972226C}"/>
    <dgm:cxn modelId="{E19ED057-2833-4408-8EE5-2F74E67A35A9}" type="presParOf" srcId="{7E057BE3-58DC-4373-9E78-BC967A171679}" destId="{6BEB447A-173C-4663-B070-C90B703EBC1A}" srcOrd="0" destOrd="0" presId="urn:microsoft.com/office/officeart/2005/8/layout/vList2"/>
    <dgm:cxn modelId="{CC0A11BA-FC71-4B3C-895A-066498C3BBA3}" type="presParOf" srcId="{7E057BE3-58DC-4373-9E78-BC967A171679}" destId="{72303CAF-D451-4F2A-9073-37558BEA260F}" srcOrd="1" destOrd="0" presId="urn:microsoft.com/office/officeart/2005/8/layout/vList2"/>
    <dgm:cxn modelId="{0DFF647F-4EBE-4357-8C04-FC05227AC83F}" type="presParOf" srcId="{7E057BE3-58DC-4373-9E78-BC967A171679}" destId="{74B74F6A-B266-4BCF-A940-9D2C791F427B}" srcOrd="2" destOrd="0" presId="urn:microsoft.com/office/officeart/2005/8/layout/vList2"/>
    <dgm:cxn modelId="{8E0FDABC-DD60-461D-A57C-2831DAE65D57}" type="presParOf" srcId="{7E057BE3-58DC-4373-9E78-BC967A171679}" destId="{BFA2B7E1-258B-465B-A80A-F468C82C3479}" srcOrd="3" destOrd="0" presId="urn:microsoft.com/office/officeart/2005/8/layout/vList2"/>
    <dgm:cxn modelId="{3DC5AF83-E09F-46CB-8C6D-EBBD44F90F43}" type="presParOf" srcId="{7E057BE3-58DC-4373-9E78-BC967A171679}" destId="{6DB8DC68-546E-4E35-8BD5-66E1414781C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97C9BA1-C26A-4FAE-BD89-C2FE79220B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0994130B-CB95-454E-86A6-487DEA72D4B1}">
      <dgm:prSet/>
      <dgm:spPr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USPTO disallows crawling.  An alternative automatic downloading is to be found</a:t>
          </a:r>
          <a:endParaRPr lang="en-US" dirty="0"/>
        </a:p>
      </dgm:t>
    </dgm:pt>
    <dgm:pt modelId="{C2526CC2-FA17-4D0E-8E5D-275C710346D4}" type="parTrans" cxnId="{DC80DF7E-86A5-4A24-ABF7-3FD0F569BB97}">
      <dgm:prSet/>
      <dgm:spPr/>
      <dgm:t>
        <a:bodyPr/>
        <a:lstStyle/>
        <a:p>
          <a:endParaRPr lang="en-US"/>
        </a:p>
      </dgm:t>
    </dgm:pt>
    <dgm:pt modelId="{44FB8272-54DD-483E-B2CE-54823E4BBA48}" type="sibTrans" cxnId="{DC80DF7E-86A5-4A24-ABF7-3FD0F569BB97}">
      <dgm:prSet/>
      <dgm:spPr/>
      <dgm:t>
        <a:bodyPr/>
        <a:lstStyle/>
        <a:p>
          <a:endParaRPr lang="en-US"/>
        </a:p>
      </dgm:t>
    </dgm:pt>
    <dgm:pt modelId="{7608AF6D-3FDC-4F0F-9E72-F89C3B8C8D6C}">
      <dgm:prSet/>
      <dgm:spPr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PAIR enforces CAPTCHA verification, hindering automatic downloading</a:t>
          </a:r>
          <a:endParaRPr lang="en-US" dirty="0"/>
        </a:p>
      </dgm:t>
    </dgm:pt>
    <dgm:pt modelId="{E47E8CBB-50C0-42E3-BF0D-7374CC687632}" type="parTrans" cxnId="{2F73CA70-54FE-4C62-9ECB-AC9ED9C82B04}">
      <dgm:prSet/>
      <dgm:spPr/>
      <dgm:t>
        <a:bodyPr/>
        <a:lstStyle/>
        <a:p>
          <a:endParaRPr lang="en-US"/>
        </a:p>
      </dgm:t>
    </dgm:pt>
    <dgm:pt modelId="{50EA44A1-B70B-4B2B-A708-755DC18A4F12}" type="sibTrans" cxnId="{2F73CA70-54FE-4C62-9ECB-AC9ED9C82B04}">
      <dgm:prSet/>
      <dgm:spPr/>
      <dgm:t>
        <a:bodyPr/>
        <a:lstStyle/>
        <a:p>
          <a:endParaRPr lang="en-US"/>
        </a:p>
      </dgm:t>
    </dgm:pt>
    <dgm:pt modelId="{9509ADAF-AC3A-4A3C-B1D3-5AC9086F4C05}">
      <dgm:prSet/>
      <dgm:spPr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No single database for all medical journals</a:t>
          </a:r>
          <a:endParaRPr lang="en-US" b="1" dirty="0"/>
        </a:p>
      </dgm:t>
    </dgm:pt>
    <dgm:pt modelId="{87C63811-4191-4250-AF1A-9B878F40FD22}" type="parTrans" cxnId="{C7ADFE8F-6C49-474D-BA3C-4D5B553C6E3C}">
      <dgm:prSet/>
      <dgm:spPr/>
      <dgm:t>
        <a:bodyPr/>
        <a:lstStyle/>
        <a:p>
          <a:endParaRPr lang="en-US"/>
        </a:p>
      </dgm:t>
    </dgm:pt>
    <dgm:pt modelId="{F1912E17-BFE2-4ED9-B954-B2F96EEC6AD3}" type="sibTrans" cxnId="{C7ADFE8F-6C49-474D-BA3C-4D5B553C6E3C}">
      <dgm:prSet/>
      <dgm:spPr/>
      <dgm:t>
        <a:bodyPr/>
        <a:lstStyle/>
        <a:p>
          <a:endParaRPr lang="en-US"/>
        </a:p>
      </dgm:t>
    </dgm:pt>
    <dgm:pt modelId="{840BD940-904D-4F68-8CE8-F137B8522942}">
      <dgm:prSet/>
      <dgm:spPr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Final index size could be very large</a:t>
          </a:r>
          <a:endParaRPr lang="en-US" dirty="0"/>
        </a:p>
      </dgm:t>
    </dgm:pt>
    <dgm:pt modelId="{F00B014E-91CE-4A46-9B5E-E070019D59DF}" type="parTrans" cxnId="{7697356C-59AA-41B7-AAED-E7C30DE8A405}">
      <dgm:prSet/>
      <dgm:spPr/>
      <dgm:t>
        <a:bodyPr/>
        <a:lstStyle/>
        <a:p>
          <a:endParaRPr lang="en-US"/>
        </a:p>
      </dgm:t>
    </dgm:pt>
    <dgm:pt modelId="{EA42380C-1C44-4BD4-974D-FECAF6720AE4}" type="sibTrans" cxnId="{7697356C-59AA-41B7-AAED-E7C30DE8A405}">
      <dgm:prSet/>
      <dgm:spPr/>
      <dgm:t>
        <a:bodyPr/>
        <a:lstStyle/>
        <a:p>
          <a:endParaRPr lang="en-US"/>
        </a:p>
      </dgm:t>
    </dgm:pt>
    <dgm:pt modelId="{B4843DEF-C830-46C4-93E7-C61F1C7E1DF8}">
      <dgm:prSet/>
      <dgm:spPr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Academic publications/citations:  How do we efficiently search for them? Entrez (</a:t>
          </a:r>
          <a:r>
            <a:rPr lang="en-US" b="1" u="sng" dirty="0" smtClean="0"/>
            <a:t>N</a:t>
          </a:r>
          <a:r>
            <a:rPr lang="en-US" b="1" dirty="0" smtClean="0"/>
            <a:t>ational </a:t>
          </a:r>
          <a:r>
            <a:rPr lang="en-US" b="1" u="sng" dirty="0" smtClean="0"/>
            <a:t>C</a:t>
          </a:r>
          <a:r>
            <a:rPr lang="en-US" b="1" dirty="0" smtClean="0"/>
            <a:t>enter for </a:t>
          </a:r>
          <a:r>
            <a:rPr lang="en-US" b="1" u="sng" dirty="0" smtClean="0"/>
            <a:t>B</a:t>
          </a:r>
          <a:r>
            <a:rPr lang="en-US" b="1" dirty="0" smtClean="0"/>
            <a:t>iotechnology </a:t>
          </a:r>
          <a:r>
            <a:rPr lang="en-US" b="1" u="sng" dirty="0" smtClean="0"/>
            <a:t>I</a:t>
          </a:r>
          <a:r>
            <a:rPr lang="en-US" b="1" dirty="0" smtClean="0"/>
            <a:t>nformation) covers a large set of them, but it is still to be explored </a:t>
          </a:r>
          <a:endParaRPr lang="en-US" dirty="0"/>
        </a:p>
      </dgm:t>
    </dgm:pt>
    <dgm:pt modelId="{F3A5BE2A-8F18-4C3A-8868-DF4E8CC324B9}" type="parTrans" cxnId="{3AEA3E1C-1B7E-4AC8-AEED-2F99D1F4A295}">
      <dgm:prSet/>
      <dgm:spPr/>
      <dgm:t>
        <a:bodyPr/>
        <a:lstStyle/>
        <a:p>
          <a:endParaRPr lang="en-US"/>
        </a:p>
      </dgm:t>
    </dgm:pt>
    <dgm:pt modelId="{B709900B-2744-4A56-91C4-CE072A74579D}" type="sibTrans" cxnId="{3AEA3E1C-1B7E-4AC8-AEED-2F99D1F4A295}">
      <dgm:prSet/>
      <dgm:spPr/>
      <dgm:t>
        <a:bodyPr/>
        <a:lstStyle/>
        <a:p>
          <a:endParaRPr lang="en-US"/>
        </a:p>
      </dgm:t>
    </dgm:pt>
    <dgm:pt modelId="{B20C9F4C-73C5-4527-A2AC-CD63D32F5B5A}">
      <dgm:prSet/>
      <dgm:spPr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PACER is a good source for litigation documents, but all court pleadings are scanned as electronic images, are they machine readable?</a:t>
          </a:r>
          <a:endParaRPr lang="en-US" dirty="0"/>
        </a:p>
      </dgm:t>
    </dgm:pt>
    <dgm:pt modelId="{D69BDD58-9D27-4B27-A620-6BA69D13B22E}" type="parTrans" cxnId="{FA17C374-F5E9-41A5-B231-5F7981B28BC5}">
      <dgm:prSet/>
      <dgm:spPr/>
      <dgm:t>
        <a:bodyPr/>
        <a:lstStyle/>
        <a:p>
          <a:endParaRPr lang="en-US"/>
        </a:p>
      </dgm:t>
    </dgm:pt>
    <dgm:pt modelId="{C1CD867B-9923-4FBD-B5E6-1DC0B490DDC1}" type="sibTrans" cxnId="{FA17C374-F5E9-41A5-B231-5F7981B28BC5}">
      <dgm:prSet/>
      <dgm:spPr/>
      <dgm:t>
        <a:bodyPr/>
        <a:lstStyle/>
        <a:p>
          <a:endParaRPr lang="en-US"/>
        </a:p>
      </dgm:t>
    </dgm:pt>
    <dgm:pt modelId="{0FE4B943-B14A-4EDD-A827-5C7980E3E062}">
      <dgm:prSet/>
      <dgm:spPr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Since PACER does not provide keyword based search, difficult to manually scan 94 judicial districts</a:t>
          </a:r>
          <a:endParaRPr lang="en-US" b="1" dirty="0"/>
        </a:p>
      </dgm:t>
    </dgm:pt>
    <dgm:pt modelId="{C39B8F60-65CE-4F48-AE58-0F2A3CD09B63}" type="parTrans" cxnId="{BCB8A41D-8515-412E-B09B-4FC377D834E2}">
      <dgm:prSet/>
      <dgm:spPr/>
      <dgm:t>
        <a:bodyPr/>
        <a:lstStyle/>
        <a:p>
          <a:endParaRPr lang="en-US"/>
        </a:p>
      </dgm:t>
    </dgm:pt>
    <dgm:pt modelId="{E80771C1-ED67-4C42-A402-84F62E3B13C0}" type="sibTrans" cxnId="{BCB8A41D-8515-412E-B09B-4FC377D834E2}">
      <dgm:prSet/>
      <dgm:spPr/>
      <dgm:t>
        <a:bodyPr/>
        <a:lstStyle/>
        <a:p>
          <a:endParaRPr lang="en-US"/>
        </a:p>
      </dgm:t>
    </dgm:pt>
    <dgm:pt modelId="{0BA1C5FE-FEB8-48D2-A8C5-187E27859B9B}" type="pres">
      <dgm:prSet presAssocID="{397C9BA1-C26A-4FAE-BD89-C2FE79220B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A9A695-FB11-42B4-8DD0-121A51F542DC}" type="pres">
      <dgm:prSet presAssocID="{0994130B-CB95-454E-86A6-487DEA72D4B1}" presName="parentText" presStyleLbl="node1" presStyleIdx="0" presStyleCnt="7" custLinFactNeighborX="-862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45286F94-AA1F-4A4A-82CB-08CAE2F220F1}" type="pres">
      <dgm:prSet presAssocID="{44FB8272-54DD-483E-B2CE-54823E4BBA48}" presName="spacer" presStyleCnt="0"/>
      <dgm:spPr/>
    </dgm:pt>
    <dgm:pt modelId="{860DD80E-BD90-4EED-A970-DFAA81D59E3F}" type="pres">
      <dgm:prSet presAssocID="{7608AF6D-3FDC-4F0F-9E72-F89C3B8C8D6C}" presName="parentText" presStyleLbl="node1" presStyleIdx="1" presStyleCnt="7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D7DC4BF6-2711-4E47-96FF-EBCC00424EDB}" type="pres">
      <dgm:prSet presAssocID="{50EA44A1-B70B-4B2B-A708-755DC18A4F12}" presName="spacer" presStyleCnt="0"/>
      <dgm:spPr/>
    </dgm:pt>
    <dgm:pt modelId="{121AA7E6-B084-46FB-8F47-36BCAC73FD1C}" type="pres">
      <dgm:prSet presAssocID="{9509ADAF-AC3A-4A3C-B1D3-5AC9086F4C05}" presName="parentText" presStyleLbl="node1" presStyleIdx="2" presStyleCnt="7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B36B387B-F1A6-4A04-891E-E29C9C9E56EB}" type="pres">
      <dgm:prSet presAssocID="{F1912E17-BFE2-4ED9-B954-B2F96EEC6AD3}" presName="spacer" presStyleCnt="0"/>
      <dgm:spPr/>
    </dgm:pt>
    <dgm:pt modelId="{F9BB1E56-6643-4D23-8A5C-1F6295CA4EA0}" type="pres">
      <dgm:prSet presAssocID="{840BD940-904D-4F68-8CE8-F137B8522942}" presName="parentText" presStyleLbl="node1" presStyleIdx="3" presStyleCnt="7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A6BB5E33-C400-4A10-8DD9-D4F8B0DAF187}" type="pres">
      <dgm:prSet presAssocID="{EA42380C-1C44-4BD4-974D-FECAF6720AE4}" presName="spacer" presStyleCnt="0"/>
      <dgm:spPr/>
    </dgm:pt>
    <dgm:pt modelId="{60929B64-4BF6-4D2C-831C-CAA94B6E2EBE}" type="pres">
      <dgm:prSet presAssocID="{B4843DEF-C830-46C4-93E7-C61F1C7E1DF8}" presName="parentText" presStyleLbl="node1" presStyleIdx="4" presStyleCnt="7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311B7FF4-0269-47B5-A4AF-C510D9F5801B}" type="pres">
      <dgm:prSet presAssocID="{B709900B-2744-4A56-91C4-CE072A74579D}" presName="spacer" presStyleCnt="0"/>
      <dgm:spPr/>
    </dgm:pt>
    <dgm:pt modelId="{88EDC9FA-0072-4E0A-93AF-C6CB01320BA7}" type="pres">
      <dgm:prSet presAssocID="{B20C9F4C-73C5-4527-A2AC-CD63D32F5B5A}" presName="parentText" presStyleLbl="node1" presStyleIdx="5" presStyleCnt="7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AE97D9E5-7944-41CA-9210-3B359B17C48B}" type="pres">
      <dgm:prSet presAssocID="{C1CD867B-9923-4FBD-B5E6-1DC0B490DDC1}" presName="spacer" presStyleCnt="0"/>
      <dgm:spPr/>
    </dgm:pt>
    <dgm:pt modelId="{972E7745-2934-420C-98CE-CD3E45010FFE}" type="pres">
      <dgm:prSet presAssocID="{0FE4B943-B14A-4EDD-A827-5C7980E3E062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576FB2-0498-4F68-AB99-66BF8527508F}" type="presOf" srcId="{840BD940-904D-4F68-8CE8-F137B8522942}" destId="{F9BB1E56-6643-4D23-8A5C-1F6295CA4EA0}" srcOrd="0" destOrd="0" presId="urn:microsoft.com/office/officeart/2005/8/layout/vList2"/>
    <dgm:cxn modelId="{7697356C-59AA-41B7-AAED-E7C30DE8A405}" srcId="{397C9BA1-C26A-4FAE-BD89-C2FE79220B13}" destId="{840BD940-904D-4F68-8CE8-F137B8522942}" srcOrd="3" destOrd="0" parTransId="{F00B014E-91CE-4A46-9B5E-E070019D59DF}" sibTransId="{EA42380C-1C44-4BD4-974D-FECAF6720AE4}"/>
    <dgm:cxn modelId="{9CE6856E-F3C9-4051-BDF0-DB7C7117F917}" type="presOf" srcId="{0994130B-CB95-454E-86A6-487DEA72D4B1}" destId="{E2A9A695-FB11-42B4-8DD0-121A51F542DC}" srcOrd="0" destOrd="0" presId="urn:microsoft.com/office/officeart/2005/8/layout/vList2"/>
    <dgm:cxn modelId="{C05F0477-CDEC-4953-B5C8-8D480434D2A1}" type="presOf" srcId="{B20C9F4C-73C5-4527-A2AC-CD63D32F5B5A}" destId="{88EDC9FA-0072-4E0A-93AF-C6CB01320BA7}" srcOrd="0" destOrd="0" presId="urn:microsoft.com/office/officeart/2005/8/layout/vList2"/>
    <dgm:cxn modelId="{BCB8A41D-8515-412E-B09B-4FC377D834E2}" srcId="{397C9BA1-C26A-4FAE-BD89-C2FE79220B13}" destId="{0FE4B943-B14A-4EDD-A827-5C7980E3E062}" srcOrd="6" destOrd="0" parTransId="{C39B8F60-65CE-4F48-AE58-0F2A3CD09B63}" sibTransId="{E80771C1-ED67-4C42-A402-84F62E3B13C0}"/>
    <dgm:cxn modelId="{2F73CA70-54FE-4C62-9ECB-AC9ED9C82B04}" srcId="{397C9BA1-C26A-4FAE-BD89-C2FE79220B13}" destId="{7608AF6D-3FDC-4F0F-9E72-F89C3B8C8D6C}" srcOrd="1" destOrd="0" parTransId="{E47E8CBB-50C0-42E3-BF0D-7374CC687632}" sibTransId="{50EA44A1-B70B-4B2B-A708-755DC18A4F12}"/>
    <dgm:cxn modelId="{523FA76E-E30E-4508-91D3-AF8F3A44B96B}" type="presOf" srcId="{397C9BA1-C26A-4FAE-BD89-C2FE79220B13}" destId="{0BA1C5FE-FEB8-48D2-A8C5-187E27859B9B}" srcOrd="0" destOrd="0" presId="urn:microsoft.com/office/officeart/2005/8/layout/vList2"/>
    <dgm:cxn modelId="{C7ADFE8F-6C49-474D-BA3C-4D5B553C6E3C}" srcId="{397C9BA1-C26A-4FAE-BD89-C2FE79220B13}" destId="{9509ADAF-AC3A-4A3C-B1D3-5AC9086F4C05}" srcOrd="2" destOrd="0" parTransId="{87C63811-4191-4250-AF1A-9B878F40FD22}" sibTransId="{F1912E17-BFE2-4ED9-B954-B2F96EEC6AD3}"/>
    <dgm:cxn modelId="{B6ABE75B-30D6-4B64-9DC1-F3B97C26F974}" type="presOf" srcId="{0FE4B943-B14A-4EDD-A827-5C7980E3E062}" destId="{972E7745-2934-420C-98CE-CD3E45010FFE}" srcOrd="0" destOrd="0" presId="urn:microsoft.com/office/officeart/2005/8/layout/vList2"/>
    <dgm:cxn modelId="{BCC997F8-54E9-42A1-8023-8273BCCAC9FF}" type="presOf" srcId="{9509ADAF-AC3A-4A3C-B1D3-5AC9086F4C05}" destId="{121AA7E6-B084-46FB-8F47-36BCAC73FD1C}" srcOrd="0" destOrd="0" presId="urn:microsoft.com/office/officeart/2005/8/layout/vList2"/>
    <dgm:cxn modelId="{EAE19F20-A237-4689-9B0C-55CC0E3307E8}" type="presOf" srcId="{7608AF6D-3FDC-4F0F-9E72-F89C3B8C8D6C}" destId="{860DD80E-BD90-4EED-A970-DFAA81D59E3F}" srcOrd="0" destOrd="0" presId="urn:microsoft.com/office/officeart/2005/8/layout/vList2"/>
    <dgm:cxn modelId="{DC80DF7E-86A5-4A24-ABF7-3FD0F569BB97}" srcId="{397C9BA1-C26A-4FAE-BD89-C2FE79220B13}" destId="{0994130B-CB95-454E-86A6-487DEA72D4B1}" srcOrd="0" destOrd="0" parTransId="{C2526CC2-FA17-4D0E-8E5D-275C710346D4}" sibTransId="{44FB8272-54DD-483E-B2CE-54823E4BBA48}"/>
    <dgm:cxn modelId="{BC898466-A95F-406F-8EDC-3BA4D79C576F}" type="presOf" srcId="{B4843DEF-C830-46C4-93E7-C61F1C7E1DF8}" destId="{60929B64-4BF6-4D2C-831C-CAA94B6E2EBE}" srcOrd="0" destOrd="0" presId="urn:microsoft.com/office/officeart/2005/8/layout/vList2"/>
    <dgm:cxn modelId="{FA17C374-F5E9-41A5-B231-5F7981B28BC5}" srcId="{397C9BA1-C26A-4FAE-BD89-C2FE79220B13}" destId="{B20C9F4C-73C5-4527-A2AC-CD63D32F5B5A}" srcOrd="5" destOrd="0" parTransId="{D69BDD58-9D27-4B27-A620-6BA69D13B22E}" sibTransId="{C1CD867B-9923-4FBD-B5E6-1DC0B490DDC1}"/>
    <dgm:cxn modelId="{3AEA3E1C-1B7E-4AC8-AEED-2F99D1F4A295}" srcId="{397C9BA1-C26A-4FAE-BD89-C2FE79220B13}" destId="{B4843DEF-C830-46C4-93E7-C61F1C7E1DF8}" srcOrd="4" destOrd="0" parTransId="{F3A5BE2A-8F18-4C3A-8868-DF4E8CC324B9}" sibTransId="{B709900B-2744-4A56-91C4-CE072A74579D}"/>
    <dgm:cxn modelId="{97191FBF-3A8E-4E68-8AD8-9C64FCE4800F}" type="presParOf" srcId="{0BA1C5FE-FEB8-48D2-A8C5-187E27859B9B}" destId="{E2A9A695-FB11-42B4-8DD0-121A51F542DC}" srcOrd="0" destOrd="0" presId="urn:microsoft.com/office/officeart/2005/8/layout/vList2"/>
    <dgm:cxn modelId="{21B60849-9877-4902-B8B4-D5AEE4542EEA}" type="presParOf" srcId="{0BA1C5FE-FEB8-48D2-A8C5-187E27859B9B}" destId="{45286F94-AA1F-4A4A-82CB-08CAE2F220F1}" srcOrd="1" destOrd="0" presId="urn:microsoft.com/office/officeart/2005/8/layout/vList2"/>
    <dgm:cxn modelId="{5D17FAED-FFC4-48B6-9147-86A7C17BBD40}" type="presParOf" srcId="{0BA1C5FE-FEB8-48D2-A8C5-187E27859B9B}" destId="{860DD80E-BD90-4EED-A970-DFAA81D59E3F}" srcOrd="2" destOrd="0" presId="urn:microsoft.com/office/officeart/2005/8/layout/vList2"/>
    <dgm:cxn modelId="{93D37C0A-4344-4CEB-8893-F3579ABA29C7}" type="presParOf" srcId="{0BA1C5FE-FEB8-48D2-A8C5-187E27859B9B}" destId="{D7DC4BF6-2711-4E47-96FF-EBCC00424EDB}" srcOrd="3" destOrd="0" presId="urn:microsoft.com/office/officeart/2005/8/layout/vList2"/>
    <dgm:cxn modelId="{31B18123-893E-438B-97FC-F0400714E7B3}" type="presParOf" srcId="{0BA1C5FE-FEB8-48D2-A8C5-187E27859B9B}" destId="{121AA7E6-B084-46FB-8F47-36BCAC73FD1C}" srcOrd="4" destOrd="0" presId="urn:microsoft.com/office/officeart/2005/8/layout/vList2"/>
    <dgm:cxn modelId="{EF647E32-8650-4CA8-804E-75355CF718DF}" type="presParOf" srcId="{0BA1C5FE-FEB8-48D2-A8C5-187E27859B9B}" destId="{B36B387B-F1A6-4A04-891E-E29C9C9E56EB}" srcOrd="5" destOrd="0" presId="urn:microsoft.com/office/officeart/2005/8/layout/vList2"/>
    <dgm:cxn modelId="{223D2B87-5713-4826-BA42-1EB901800540}" type="presParOf" srcId="{0BA1C5FE-FEB8-48D2-A8C5-187E27859B9B}" destId="{F9BB1E56-6643-4D23-8A5C-1F6295CA4EA0}" srcOrd="6" destOrd="0" presId="urn:microsoft.com/office/officeart/2005/8/layout/vList2"/>
    <dgm:cxn modelId="{DB7621F4-B00A-4ABE-8AB9-BB30A4D44BC6}" type="presParOf" srcId="{0BA1C5FE-FEB8-48D2-A8C5-187E27859B9B}" destId="{A6BB5E33-C400-4A10-8DD9-D4F8B0DAF187}" srcOrd="7" destOrd="0" presId="urn:microsoft.com/office/officeart/2005/8/layout/vList2"/>
    <dgm:cxn modelId="{8B01F15C-4968-4269-A072-9D217A257A83}" type="presParOf" srcId="{0BA1C5FE-FEB8-48D2-A8C5-187E27859B9B}" destId="{60929B64-4BF6-4D2C-831C-CAA94B6E2EBE}" srcOrd="8" destOrd="0" presId="urn:microsoft.com/office/officeart/2005/8/layout/vList2"/>
    <dgm:cxn modelId="{F9262386-EA97-485F-AEA7-CD69CE2B90A8}" type="presParOf" srcId="{0BA1C5FE-FEB8-48D2-A8C5-187E27859B9B}" destId="{311B7FF4-0269-47B5-A4AF-C510D9F5801B}" srcOrd="9" destOrd="0" presId="urn:microsoft.com/office/officeart/2005/8/layout/vList2"/>
    <dgm:cxn modelId="{E422BFD9-A96B-4253-ADDE-2512466E9A42}" type="presParOf" srcId="{0BA1C5FE-FEB8-48D2-A8C5-187E27859B9B}" destId="{88EDC9FA-0072-4E0A-93AF-C6CB01320BA7}" srcOrd="10" destOrd="0" presId="urn:microsoft.com/office/officeart/2005/8/layout/vList2"/>
    <dgm:cxn modelId="{B836688A-5602-4D10-B200-ADBB914EF3B0}" type="presParOf" srcId="{0BA1C5FE-FEB8-48D2-A8C5-187E27859B9B}" destId="{AE97D9E5-7944-41CA-9210-3B359B17C48B}" srcOrd="11" destOrd="0" presId="urn:microsoft.com/office/officeart/2005/8/layout/vList2"/>
    <dgm:cxn modelId="{BE4283CE-10B7-4ABC-83CD-B1D9ADF9986F}" type="presParOf" srcId="{0BA1C5FE-FEB8-48D2-A8C5-187E27859B9B}" destId="{972E7745-2934-420C-98CE-CD3E45010FF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DB9319A-6551-493F-AE4C-9278EBB6A7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49E14B07-BCF7-43D5-B0C9-51955D46EBBB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Finalize use case – extract features, cross reference documents in different domains</a:t>
          </a:r>
          <a:endParaRPr lang="en-US" sz="1600" dirty="0"/>
        </a:p>
      </dgm:t>
    </dgm:pt>
    <dgm:pt modelId="{3550C86D-6C49-46FA-95AD-306007B0DF6E}" type="parTrans" cxnId="{1D690CFD-7B9C-473F-9343-E8E49A3DE0BA}">
      <dgm:prSet/>
      <dgm:spPr/>
      <dgm:t>
        <a:bodyPr/>
        <a:lstStyle/>
        <a:p>
          <a:pPr algn="just"/>
          <a:endParaRPr lang="en-US" sz="1600"/>
        </a:p>
      </dgm:t>
    </dgm:pt>
    <dgm:pt modelId="{7395FF18-422A-43EF-8D3A-653125295FEB}" type="sibTrans" cxnId="{1D690CFD-7B9C-473F-9343-E8E49A3DE0BA}">
      <dgm:prSet/>
      <dgm:spPr/>
      <dgm:t>
        <a:bodyPr/>
        <a:lstStyle/>
        <a:p>
          <a:pPr algn="just"/>
          <a:endParaRPr lang="en-US" sz="1600"/>
        </a:p>
      </dgm:t>
    </dgm:pt>
    <dgm:pt modelId="{3A20F552-748F-411E-BE85-7E2AB86628B6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Implement the proposed framework </a:t>
          </a:r>
          <a:endParaRPr lang="en-US" sz="1600" dirty="0"/>
        </a:p>
      </dgm:t>
    </dgm:pt>
    <dgm:pt modelId="{78A20571-23A7-4556-A792-C9868CEDC58D}" type="parTrans" cxnId="{80B6F217-5893-4524-99E0-E06E4C8385C4}">
      <dgm:prSet/>
      <dgm:spPr/>
      <dgm:t>
        <a:bodyPr/>
        <a:lstStyle/>
        <a:p>
          <a:pPr algn="just"/>
          <a:endParaRPr lang="en-US" sz="1600"/>
        </a:p>
      </dgm:t>
    </dgm:pt>
    <dgm:pt modelId="{CAB94539-9B46-4397-941A-4EA91B721EE7}" type="sibTrans" cxnId="{80B6F217-5893-4524-99E0-E06E4C8385C4}">
      <dgm:prSet/>
      <dgm:spPr/>
      <dgm:t>
        <a:bodyPr/>
        <a:lstStyle/>
        <a:p>
          <a:pPr algn="just"/>
          <a:endParaRPr lang="en-US" sz="1600"/>
        </a:p>
      </dgm:t>
    </dgm:pt>
    <dgm:pt modelId="{595F96F4-7021-45BF-8517-F9DFBB38FCB0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Provide a web interface and relevance feedback technique</a:t>
          </a:r>
          <a:endParaRPr lang="en-US" sz="1600" dirty="0"/>
        </a:p>
      </dgm:t>
    </dgm:pt>
    <dgm:pt modelId="{721699A9-7A7D-447D-9D66-AEE57B2013C7}" type="sibTrans" cxnId="{6E21DD85-9436-4AC2-83B4-9970CA8C416F}">
      <dgm:prSet/>
      <dgm:spPr/>
      <dgm:t>
        <a:bodyPr/>
        <a:lstStyle/>
        <a:p>
          <a:pPr algn="just"/>
          <a:endParaRPr lang="en-US" sz="1600"/>
        </a:p>
      </dgm:t>
    </dgm:pt>
    <dgm:pt modelId="{043B8F8D-0E1A-4CD2-9501-0EB8B86E08BE}" type="parTrans" cxnId="{6E21DD85-9436-4AC2-83B4-9970CA8C416F}">
      <dgm:prSet/>
      <dgm:spPr/>
      <dgm:t>
        <a:bodyPr/>
        <a:lstStyle/>
        <a:p>
          <a:pPr algn="just"/>
          <a:endParaRPr lang="en-US" sz="1600"/>
        </a:p>
      </dgm:t>
    </dgm:pt>
    <dgm:pt modelId="{D736897C-10A1-4237-9B85-ACA341FE001D}" type="pres">
      <dgm:prSet presAssocID="{CDB9319A-6551-493F-AE4C-9278EBB6A7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DEFD9B-75DB-4E18-86B5-857F9ED78518}" type="pres">
      <dgm:prSet presAssocID="{49E14B07-BCF7-43D5-B0C9-51955D46EBBB}" presName="parentText" presStyleLbl="node1" presStyleIdx="0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B6661CF3-FB98-4D97-BF36-0CD32E2E9D6F}" type="pres">
      <dgm:prSet presAssocID="{7395FF18-422A-43EF-8D3A-653125295FEB}" presName="spacer" presStyleCnt="0"/>
      <dgm:spPr/>
    </dgm:pt>
    <dgm:pt modelId="{E980156D-22BA-4D07-9429-93548D0E5C5C}" type="pres">
      <dgm:prSet presAssocID="{595F96F4-7021-45BF-8517-F9DFBB38FCB0}" presName="parentText" presStyleLbl="node1" presStyleIdx="1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009854D2-4E11-42B6-8165-A7CF5CE97BC8}" type="pres">
      <dgm:prSet presAssocID="{721699A9-7A7D-447D-9D66-AEE57B2013C7}" presName="spacer" presStyleCnt="0"/>
      <dgm:spPr/>
    </dgm:pt>
    <dgm:pt modelId="{CCEB2E96-3E02-43AD-AE4C-8F81D262C458}" type="pres">
      <dgm:prSet presAssocID="{3A20F552-748F-411E-BE85-7E2AB86628B6}" presName="parentText" presStyleLbl="node1" presStyleIdx="2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80B6F217-5893-4524-99E0-E06E4C8385C4}" srcId="{CDB9319A-6551-493F-AE4C-9278EBB6A71A}" destId="{3A20F552-748F-411E-BE85-7E2AB86628B6}" srcOrd="2" destOrd="0" parTransId="{78A20571-23A7-4556-A792-C9868CEDC58D}" sibTransId="{CAB94539-9B46-4397-941A-4EA91B721EE7}"/>
    <dgm:cxn modelId="{28346F7A-8C81-4569-A87D-77F15480015F}" type="presOf" srcId="{49E14B07-BCF7-43D5-B0C9-51955D46EBBB}" destId="{28DEFD9B-75DB-4E18-86B5-857F9ED78518}" srcOrd="0" destOrd="0" presId="urn:microsoft.com/office/officeart/2005/8/layout/vList2"/>
    <dgm:cxn modelId="{B4F33E27-2223-433A-9A8B-F4E64CD076A5}" type="presOf" srcId="{595F96F4-7021-45BF-8517-F9DFBB38FCB0}" destId="{E980156D-22BA-4D07-9429-93548D0E5C5C}" srcOrd="0" destOrd="0" presId="urn:microsoft.com/office/officeart/2005/8/layout/vList2"/>
    <dgm:cxn modelId="{4C8CA1DB-0573-4E4F-952A-251BEED7DE25}" type="presOf" srcId="{CDB9319A-6551-493F-AE4C-9278EBB6A71A}" destId="{D736897C-10A1-4237-9B85-ACA341FE001D}" srcOrd="0" destOrd="0" presId="urn:microsoft.com/office/officeart/2005/8/layout/vList2"/>
    <dgm:cxn modelId="{6E21DD85-9436-4AC2-83B4-9970CA8C416F}" srcId="{CDB9319A-6551-493F-AE4C-9278EBB6A71A}" destId="{595F96F4-7021-45BF-8517-F9DFBB38FCB0}" srcOrd="1" destOrd="0" parTransId="{043B8F8D-0E1A-4CD2-9501-0EB8B86E08BE}" sibTransId="{721699A9-7A7D-447D-9D66-AEE57B2013C7}"/>
    <dgm:cxn modelId="{1D690CFD-7B9C-473F-9343-E8E49A3DE0BA}" srcId="{CDB9319A-6551-493F-AE4C-9278EBB6A71A}" destId="{49E14B07-BCF7-43D5-B0C9-51955D46EBBB}" srcOrd="0" destOrd="0" parTransId="{3550C86D-6C49-46FA-95AD-306007B0DF6E}" sibTransId="{7395FF18-422A-43EF-8D3A-653125295FEB}"/>
    <dgm:cxn modelId="{353A1BAC-AD16-4957-9D26-3B17A543762A}" type="presOf" srcId="{3A20F552-748F-411E-BE85-7E2AB86628B6}" destId="{CCEB2E96-3E02-43AD-AE4C-8F81D262C458}" srcOrd="0" destOrd="0" presId="urn:microsoft.com/office/officeart/2005/8/layout/vList2"/>
    <dgm:cxn modelId="{7EF28EE6-555E-414D-BF27-8D27274B7026}" type="presParOf" srcId="{D736897C-10A1-4237-9B85-ACA341FE001D}" destId="{28DEFD9B-75DB-4E18-86B5-857F9ED78518}" srcOrd="0" destOrd="0" presId="urn:microsoft.com/office/officeart/2005/8/layout/vList2"/>
    <dgm:cxn modelId="{72476855-C327-4A64-836D-386B9A067BEB}" type="presParOf" srcId="{D736897C-10A1-4237-9B85-ACA341FE001D}" destId="{B6661CF3-FB98-4D97-BF36-0CD32E2E9D6F}" srcOrd="1" destOrd="0" presId="urn:microsoft.com/office/officeart/2005/8/layout/vList2"/>
    <dgm:cxn modelId="{7EBAEC8E-D4F0-4F81-9C9C-34391674881B}" type="presParOf" srcId="{D736897C-10A1-4237-9B85-ACA341FE001D}" destId="{E980156D-22BA-4D07-9429-93548D0E5C5C}" srcOrd="2" destOrd="0" presId="urn:microsoft.com/office/officeart/2005/8/layout/vList2"/>
    <dgm:cxn modelId="{C9CAB9C3-1AD1-4DBB-B82E-F1EA8B21ADD8}" type="presParOf" srcId="{D736897C-10A1-4237-9B85-ACA341FE001D}" destId="{009854D2-4E11-42B6-8165-A7CF5CE97BC8}" srcOrd="3" destOrd="0" presId="urn:microsoft.com/office/officeart/2005/8/layout/vList2"/>
    <dgm:cxn modelId="{2CFE702F-A864-4162-9FDA-A574D0420D78}" type="presParOf" srcId="{D736897C-10A1-4237-9B85-ACA341FE001D}" destId="{CCEB2E96-3E02-43AD-AE4C-8F81D262C458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F3CCF-13E3-4FE3-806C-7C893CD28D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329BD9D4-62C6-4BE1-91D8-4E953717E48E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Patent Validity and Enforcement Questions involves analysis of documents in various domains – World-wide Patents, PTO File Wrappers, Scientific Publications and Court documents</a:t>
          </a:r>
          <a:endParaRPr lang="en-US" dirty="0"/>
        </a:p>
      </dgm:t>
    </dgm:pt>
    <dgm:pt modelId="{F5C0EE92-12AD-433D-9BEC-A89AECA3F363}" type="parTrans" cxnId="{CF4E35AC-4427-4643-87FF-4C1AA37F894C}">
      <dgm:prSet/>
      <dgm:spPr/>
      <dgm:t>
        <a:bodyPr/>
        <a:lstStyle/>
        <a:p>
          <a:endParaRPr lang="en-US"/>
        </a:p>
      </dgm:t>
    </dgm:pt>
    <dgm:pt modelId="{0FABA593-84BC-4EFA-BD3A-2C271F16C4E8}" type="sibTrans" cxnId="{CF4E35AC-4427-4643-87FF-4C1AA37F894C}">
      <dgm:prSet/>
      <dgm:spPr/>
      <dgm:t>
        <a:bodyPr/>
        <a:lstStyle/>
        <a:p>
          <a:endParaRPr lang="en-US"/>
        </a:p>
      </dgm:t>
    </dgm:pt>
    <dgm:pt modelId="{B59091CF-28D8-4987-AD17-9A991307AB61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These domains are incompatible with each other and each needs a different approach</a:t>
          </a:r>
          <a:endParaRPr lang="en-US" dirty="0"/>
        </a:p>
      </dgm:t>
    </dgm:pt>
    <dgm:pt modelId="{7752338D-538C-4B89-B694-C778ADEDAE95}" type="parTrans" cxnId="{34651F4E-0D27-48A0-AF86-F9C57CA5A69F}">
      <dgm:prSet/>
      <dgm:spPr/>
      <dgm:t>
        <a:bodyPr/>
        <a:lstStyle/>
        <a:p>
          <a:endParaRPr lang="en-US"/>
        </a:p>
      </dgm:t>
    </dgm:pt>
    <dgm:pt modelId="{25508012-0D79-4365-A144-92C805C10FF0}" type="sibTrans" cxnId="{34651F4E-0D27-48A0-AF86-F9C57CA5A69F}">
      <dgm:prSet/>
      <dgm:spPr/>
      <dgm:t>
        <a:bodyPr/>
        <a:lstStyle/>
        <a:p>
          <a:endParaRPr lang="en-US"/>
        </a:p>
      </dgm:t>
    </dgm:pt>
    <dgm:pt modelId="{8118DCB7-689F-42F4-8872-975D0F10A874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Goal:  Provide a single framework, interface to collect a comprehensive set of related documents from each of these incompatible domains</a:t>
          </a:r>
        </a:p>
      </dgm:t>
    </dgm:pt>
    <dgm:pt modelId="{F0AA9879-F64F-431D-8836-407CF2E1FD1B}" type="parTrans" cxnId="{6073E96E-05CD-4105-858D-62952027E845}">
      <dgm:prSet/>
      <dgm:spPr/>
      <dgm:t>
        <a:bodyPr/>
        <a:lstStyle/>
        <a:p>
          <a:endParaRPr lang="en-US"/>
        </a:p>
      </dgm:t>
    </dgm:pt>
    <dgm:pt modelId="{A6ECDB35-F3A8-424A-8418-30FFC1877F27}" type="sibTrans" cxnId="{6073E96E-05CD-4105-858D-62952027E845}">
      <dgm:prSet/>
      <dgm:spPr/>
      <dgm:t>
        <a:bodyPr/>
        <a:lstStyle/>
        <a:p>
          <a:endParaRPr lang="en-US"/>
        </a:p>
      </dgm:t>
    </dgm:pt>
    <dgm:pt modelId="{471841A0-B778-495B-98FA-50C1AA8B9DF4}" type="pres">
      <dgm:prSet presAssocID="{82DF3CCF-13E3-4FE3-806C-7C893CD28D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36D5A7-9C3A-4AF0-8B15-7CB893C69DC6}" type="pres">
      <dgm:prSet presAssocID="{329BD9D4-62C6-4BE1-91D8-4E953717E48E}" presName="parentText" presStyleLbl="node1" presStyleIdx="0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21CB7661-8FC1-44EC-A3CA-AAF90FA26A81}" type="pres">
      <dgm:prSet presAssocID="{0FABA593-84BC-4EFA-BD3A-2C271F16C4E8}" presName="spacer" presStyleCnt="0"/>
      <dgm:spPr/>
    </dgm:pt>
    <dgm:pt modelId="{CBC92C25-BCF7-45E0-BAB0-CBA32C1DAB54}" type="pres">
      <dgm:prSet presAssocID="{B59091CF-28D8-4987-AD17-9A991307AB61}" presName="parentText" presStyleLbl="node1" presStyleIdx="1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48CA8C0C-45A9-4FA0-8A86-953D8313461F}" type="pres">
      <dgm:prSet presAssocID="{25508012-0D79-4365-A144-92C805C10FF0}" presName="spacer" presStyleCnt="0"/>
      <dgm:spPr/>
    </dgm:pt>
    <dgm:pt modelId="{AC4E859A-D5D3-45D3-A8D2-21C1B1513FB4}" type="pres">
      <dgm:prSet presAssocID="{8118DCB7-689F-42F4-8872-975D0F10A874}" presName="parentText" presStyleLbl="node1" presStyleIdx="2" presStyleCnt="3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34651F4E-0D27-48A0-AF86-F9C57CA5A69F}" srcId="{82DF3CCF-13E3-4FE3-806C-7C893CD28D83}" destId="{B59091CF-28D8-4987-AD17-9A991307AB61}" srcOrd="1" destOrd="0" parTransId="{7752338D-538C-4B89-B694-C778ADEDAE95}" sibTransId="{25508012-0D79-4365-A144-92C805C10FF0}"/>
    <dgm:cxn modelId="{DCEC80B2-94D3-48F9-9647-3A82905B0778}" type="presOf" srcId="{B59091CF-28D8-4987-AD17-9A991307AB61}" destId="{CBC92C25-BCF7-45E0-BAB0-CBA32C1DAB54}" srcOrd="0" destOrd="0" presId="urn:microsoft.com/office/officeart/2005/8/layout/vList2"/>
    <dgm:cxn modelId="{DBE81BC8-3F52-4F26-BD8F-20100A32652D}" type="presOf" srcId="{82DF3CCF-13E3-4FE3-806C-7C893CD28D83}" destId="{471841A0-B778-495B-98FA-50C1AA8B9DF4}" srcOrd="0" destOrd="0" presId="urn:microsoft.com/office/officeart/2005/8/layout/vList2"/>
    <dgm:cxn modelId="{0597737C-70A6-4025-8C41-9F04A33E4C36}" type="presOf" srcId="{329BD9D4-62C6-4BE1-91D8-4E953717E48E}" destId="{7336D5A7-9C3A-4AF0-8B15-7CB893C69DC6}" srcOrd="0" destOrd="0" presId="urn:microsoft.com/office/officeart/2005/8/layout/vList2"/>
    <dgm:cxn modelId="{ABCC3D16-B319-44F9-BA3C-AEC88246B3A0}" type="presOf" srcId="{8118DCB7-689F-42F4-8872-975D0F10A874}" destId="{AC4E859A-D5D3-45D3-A8D2-21C1B1513FB4}" srcOrd="0" destOrd="0" presId="urn:microsoft.com/office/officeart/2005/8/layout/vList2"/>
    <dgm:cxn modelId="{6073E96E-05CD-4105-858D-62952027E845}" srcId="{82DF3CCF-13E3-4FE3-806C-7C893CD28D83}" destId="{8118DCB7-689F-42F4-8872-975D0F10A874}" srcOrd="2" destOrd="0" parTransId="{F0AA9879-F64F-431D-8836-407CF2E1FD1B}" sibTransId="{A6ECDB35-F3A8-424A-8418-30FFC1877F27}"/>
    <dgm:cxn modelId="{CF4E35AC-4427-4643-87FF-4C1AA37F894C}" srcId="{82DF3CCF-13E3-4FE3-806C-7C893CD28D83}" destId="{329BD9D4-62C6-4BE1-91D8-4E953717E48E}" srcOrd="0" destOrd="0" parTransId="{F5C0EE92-12AD-433D-9BEC-A89AECA3F363}" sibTransId="{0FABA593-84BC-4EFA-BD3A-2C271F16C4E8}"/>
    <dgm:cxn modelId="{C565090E-AEDA-49C6-94DF-B57B1BA378D5}" type="presParOf" srcId="{471841A0-B778-495B-98FA-50C1AA8B9DF4}" destId="{7336D5A7-9C3A-4AF0-8B15-7CB893C69DC6}" srcOrd="0" destOrd="0" presId="urn:microsoft.com/office/officeart/2005/8/layout/vList2"/>
    <dgm:cxn modelId="{2C6EBEA9-BFD1-4F4E-A776-5E0EAB98302B}" type="presParOf" srcId="{471841A0-B778-495B-98FA-50C1AA8B9DF4}" destId="{21CB7661-8FC1-44EC-A3CA-AAF90FA26A81}" srcOrd="1" destOrd="0" presId="urn:microsoft.com/office/officeart/2005/8/layout/vList2"/>
    <dgm:cxn modelId="{702A05DC-5557-48E9-A245-7623657E1C79}" type="presParOf" srcId="{471841A0-B778-495B-98FA-50C1AA8B9DF4}" destId="{CBC92C25-BCF7-45E0-BAB0-CBA32C1DAB54}" srcOrd="2" destOrd="0" presId="urn:microsoft.com/office/officeart/2005/8/layout/vList2"/>
    <dgm:cxn modelId="{07EFD603-54FA-4CED-8DBD-5B65C3AA06BD}" type="presParOf" srcId="{471841A0-B778-495B-98FA-50C1AA8B9DF4}" destId="{48CA8C0C-45A9-4FA0-8A86-953D8313461F}" srcOrd="3" destOrd="0" presId="urn:microsoft.com/office/officeart/2005/8/layout/vList2"/>
    <dgm:cxn modelId="{AD6CAF2E-7534-4700-AC59-749EB3536CBA}" type="presParOf" srcId="{471841A0-B778-495B-98FA-50C1AA8B9DF4}" destId="{AC4E859A-D5D3-45D3-A8D2-21C1B1513FB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343145D-80B9-491B-9C3F-1F328CBC1D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80CD8278-38A9-4739-95FA-AEA7BF6C0653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Expanded keywords from available ontologies on BioPortal</a:t>
          </a:r>
          <a:endParaRPr lang="en-US" sz="1600" dirty="0"/>
        </a:p>
      </dgm:t>
    </dgm:pt>
    <dgm:pt modelId="{79F0E21C-C250-473A-9D19-0943168FCFE7}" type="parTrans" cxnId="{C3660150-30B5-47EB-9DBA-15059E5646B9}">
      <dgm:prSet/>
      <dgm:spPr/>
      <dgm:t>
        <a:bodyPr/>
        <a:lstStyle/>
        <a:p>
          <a:pPr algn="just"/>
          <a:endParaRPr lang="en-US"/>
        </a:p>
      </dgm:t>
    </dgm:pt>
    <dgm:pt modelId="{2BDF17A5-A4E1-4622-95FE-AAD912A2DD6D}" type="sibTrans" cxnId="{C3660150-30B5-47EB-9DBA-15059E5646B9}">
      <dgm:prSet/>
      <dgm:spPr/>
      <dgm:t>
        <a:bodyPr/>
        <a:lstStyle/>
        <a:p>
          <a:pPr algn="just"/>
          <a:endParaRPr lang="en-US"/>
        </a:p>
      </dgm:t>
    </dgm:pt>
    <dgm:pt modelId="{58DF6ABB-E060-416B-B887-8C4148359C72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Downloaded and indexed Patents, Cases and Publications directly related to the use case</a:t>
          </a:r>
          <a:endParaRPr lang="en-US" sz="1600" dirty="0"/>
        </a:p>
      </dgm:t>
    </dgm:pt>
    <dgm:pt modelId="{A0F824A2-0481-43B4-BBC9-92F16FEAD11E}" type="parTrans" cxnId="{5F03D570-180D-41FD-8FB4-C96BF18485A0}">
      <dgm:prSet/>
      <dgm:spPr/>
      <dgm:t>
        <a:bodyPr/>
        <a:lstStyle/>
        <a:p>
          <a:pPr algn="just"/>
          <a:endParaRPr lang="en-US"/>
        </a:p>
      </dgm:t>
    </dgm:pt>
    <dgm:pt modelId="{860BB320-CA5F-49DE-A9F6-B90F19C99E0F}" type="sibTrans" cxnId="{5F03D570-180D-41FD-8FB4-C96BF18485A0}">
      <dgm:prSet/>
      <dgm:spPr/>
      <dgm:t>
        <a:bodyPr/>
        <a:lstStyle/>
        <a:p>
          <a:pPr algn="just"/>
          <a:endParaRPr lang="en-US"/>
        </a:p>
      </dgm:t>
    </dgm:pt>
    <dgm:pt modelId="{488648E8-D4F8-4158-BE47-F56E0BE8C388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Experimented on Patents</a:t>
          </a:r>
          <a:endParaRPr lang="en-US" sz="1600" dirty="0"/>
        </a:p>
      </dgm:t>
    </dgm:pt>
    <dgm:pt modelId="{6F9596B0-1702-4082-BCFF-019E0F61FEBB}" type="parTrans" cxnId="{5012D1D9-F4F7-41AC-8CF9-520DDDBB240A}">
      <dgm:prSet/>
      <dgm:spPr/>
      <dgm:t>
        <a:bodyPr/>
        <a:lstStyle/>
        <a:p>
          <a:pPr algn="just"/>
          <a:endParaRPr lang="en-US"/>
        </a:p>
      </dgm:t>
    </dgm:pt>
    <dgm:pt modelId="{0C1502DF-8920-459B-B477-1D5E13FF09B3}" type="sibTrans" cxnId="{5012D1D9-F4F7-41AC-8CF9-520DDDBB240A}">
      <dgm:prSet/>
      <dgm:spPr/>
      <dgm:t>
        <a:bodyPr/>
        <a:lstStyle/>
        <a:p>
          <a:pPr algn="just"/>
          <a:endParaRPr lang="en-US"/>
        </a:p>
      </dgm:t>
    </dgm:pt>
    <dgm:pt modelId="{54EABE00-FDCE-45C1-9AA6-4694868B965B}" type="pres">
      <dgm:prSet presAssocID="{7343145D-80B9-491B-9C3F-1F328CBC1D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AF481-D541-45C3-81AD-07178491E52B}" type="pres">
      <dgm:prSet presAssocID="{80CD8278-38A9-4739-95FA-AEA7BF6C0653}" presName="parentText" presStyleLbl="node1" presStyleIdx="0" presStyleCnt="3" custLinFactNeighborY="-5209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24B72EED-957E-4D3D-BE5B-4819B0133FD7}" type="pres">
      <dgm:prSet presAssocID="{2BDF17A5-A4E1-4622-95FE-AAD912A2DD6D}" presName="spacer" presStyleCnt="0"/>
      <dgm:spPr/>
    </dgm:pt>
    <dgm:pt modelId="{2E7F6D11-4B28-4C5F-AD2B-E7D36FF7CFE2}" type="pres">
      <dgm:prSet presAssocID="{58DF6ABB-E060-416B-B887-8C4148359C72}" presName="parentText" presStyleLbl="node1" presStyleIdx="1" presStyleCnt="3" custLinFactNeighborY="-5209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0F32A439-0608-404C-8C39-847D98A94213}" type="pres">
      <dgm:prSet presAssocID="{860BB320-CA5F-49DE-A9F6-B90F19C99E0F}" presName="spacer" presStyleCnt="0"/>
      <dgm:spPr/>
    </dgm:pt>
    <dgm:pt modelId="{BA857A93-00AF-4093-8F1A-EA14332FBEEE}" type="pres">
      <dgm:prSet presAssocID="{488648E8-D4F8-4158-BE47-F56E0BE8C388}" presName="parentText" presStyleLbl="node1" presStyleIdx="2" presStyleCnt="3" custLinFactNeighborY="-5209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B10F20C0-4FBA-4F77-BE98-5D289751CD2C}" type="presOf" srcId="{7343145D-80B9-491B-9C3F-1F328CBC1D41}" destId="{54EABE00-FDCE-45C1-9AA6-4694868B965B}" srcOrd="0" destOrd="0" presId="urn:microsoft.com/office/officeart/2005/8/layout/vList2"/>
    <dgm:cxn modelId="{EC14DBB5-6738-4EE4-BB08-90DAEA0C8FF2}" type="presOf" srcId="{80CD8278-38A9-4739-95FA-AEA7BF6C0653}" destId="{9E9AF481-D541-45C3-81AD-07178491E52B}" srcOrd="0" destOrd="0" presId="urn:microsoft.com/office/officeart/2005/8/layout/vList2"/>
    <dgm:cxn modelId="{5F03D570-180D-41FD-8FB4-C96BF18485A0}" srcId="{7343145D-80B9-491B-9C3F-1F328CBC1D41}" destId="{58DF6ABB-E060-416B-B887-8C4148359C72}" srcOrd="1" destOrd="0" parTransId="{A0F824A2-0481-43B4-BBC9-92F16FEAD11E}" sibTransId="{860BB320-CA5F-49DE-A9F6-B90F19C99E0F}"/>
    <dgm:cxn modelId="{6E38D1D1-C841-4FDD-B4C6-374BD82800D2}" type="presOf" srcId="{58DF6ABB-E060-416B-B887-8C4148359C72}" destId="{2E7F6D11-4B28-4C5F-AD2B-E7D36FF7CFE2}" srcOrd="0" destOrd="0" presId="urn:microsoft.com/office/officeart/2005/8/layout/vList2"/>
    <dgm:cxn modelId="{C3660150-30B5-47EB-9DBA-15059E5646B9}" srcId="{7343145D-80B9-491B-9C3F-1F328CBC1D41}" destId="{80CD8278-38A9-4739-95FA-AEA7BF6C0653}" srcOrd="0" destOrd="0" parTransId="{79F0E21C-C250-473A-9D19-0943168FCFE7}" sibTransId="{2BDF17A5-A4E1-4622-95FE-AAD912A2DD6D}"/>
    <dgm:cxn modelId="{5012D1D9-F4F7-41AC-8CF9-520DDDBB240A}" srcId="{7343145D-80B9-491B-9C3F-1F328CBC1D41}" destId="{488648E8-D4F8-4158-BE47-F56E0BE8C388}" srcOrd="2" destOrd="0" parTransId="{6F9596B0-1702-4082-BCFF-019E0F61FEBB}" sibTransId="{0C1502DF-8920-459B-B477-1D5E13FF09B3}"/>
    <dgm:cxn modelId="{B6970F17-19DE-4CC1-94F9-CAD786C76F8A}" type="presOf" srcId="{488648E8-D4F8-4158-BE47-F56E0BE8C388}" destId="{BA857A93-00AF-4093-8F1A-EA14332FBEEE}" srcOrd="0" destOrd="0" presId="urn:microsoft.com/office/officeart/2005/8/layout/vList2"/>
    <dgm:cxn modelId="{FA1C34DF-95D0-48CA-B7F9-6D1B15B1EE3A}" type="presParOf" srcId="{54EABE00-FDCE-45C1-9AA6-4694868B965B}" destId="{9E9AF481-D541-45C3-81AD-07178491E52B}" srcOrd="0" destOrd="0" presId="urn:microsoft.com/office/officeart/2005/8/layout/vList2"/>
    <dgm:cxn modelId="{989478B7-6239-47E9-BF28-F81D38D471F2}" type="presParOf" srcId="{54EABE00-FDCE-45C1-9AA6-4694868B965B}" destId="{24B72EED-957E-4D3D-BE5B-4819B0133FD7}" srcOrd="1" destOrd="0" presId="urn:microsoft.com/office/officeart/2005/8/layout/vList2"/>
    <dgm:cxn modelId="{404B0B53-60FA-46F0-A6FB-A68E1467E3B4}" type="presParOf" srcId="{54EABE00-FDCE-45C1-9AA6-4694868B965B}" destId="{2E7F6D11-4B28-4C5F-AD2B-E7D36FF7CFE2}" srcOrd="2" destOrd="0" presId="urn:microsoft.com/office/officeart/2005/8/layout/vList2"/>
    <dgm:cxn modelId="{C6C62745-994F-42B0-B899-E0E5983CCC16}" type="presParOf" srcId="{54EABE00-FDCE-45C1-9AA6-4694868B965B}" destId="{0F32A439-0608-404C-8C39-847D98A94213}" srcOrd="3" destOrd="0" presId="urn:microsoft.com/office/officeart/2005/8/layout/vList2"/>
    <dgm:cxn modelId="{DA2788F7-AC50-46C8-959E-61EAA25D4D88}" type="presParOf" srcId="{54EABE00-FDCE-45C1-9AA6-4694868B965B}" destId="{BA857A93-00AF-4093-8F1A-EA14332FBE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217D27-6AEA-44F9-A6AF-E4FC3A5DF3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543F502F-B39E-46C4-BA8E-BB1A42E79683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Many patent documents and research tools/resources available online (free and paid – Google Patent, espace, USPTO, WIPO, Delphion, MicroPatent, …)</a:t>
          </a:r>
          <a:endParaRPr lang="en-US" b="1" dirty="0"/>
        </a:p>
      </dgm:t>
    </dgm:pt>
    <dgm:pt modelId="{7A320FD0-7C45-423D-A075-1D4479D38F38}" type="parTrans" cxnId="{B32A84A2-06BB-4B7E-A806-44FBF9310676}">
      <dgm:prSet/>
      <dgm:spPr/>
      <dgm:t>
        <a:bodyPr/>
        <a:lstStyle/>
        <a:p>
          <a:endParaRPr lang="en-US"/>
        </a:p>
      </dgm:t>
    </dgm:pt>
    <dgm:pt modelId="{6F9AC4AB-0B17-48A3-8E2D-F8B4C3D10A9A}" type="sibTrans" cxnId="{B32A84A2-06BB-4B7E-A806-44FBF9310676}">
      <dgm:prSet/>
      <dgm:spPr/>
      <dgm:t>
        <a:bodyPr/>
        <a:lstStyle/>
        <a:p>
          <a:endParaRPr lang="en-US"/>
        </a:p>
      </dgm:t>
    </dgm:pt>
    <dgm:pt modelId="{A90F8259-6623-41E4-8298-CE6855ACE613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Many resources available for scientific publications/journals (PubMed, MedLine, IEEE, Google Scholar, etc…)</a:t>
          </a:r>
          <a:endParaRPr lang="en-US" dirty="0"/>
        </a:p>
      </dgm:t>
    </dgm:pt>
    <dgm:pt modelId="{DE3C9E32-2A41-4B37-A9B4-6962A590AED9}" type="parTrans" cxnId="{2B378DA3-3798-4603-9D19-1E34B0546C29}">
      <dgm:prSet/>
      <dgm:spPr/>
      <dgm:t>
        <a:bodyPr/>
        <a:lstStyle/>
        <a:p>
          <a:endParaRPr lang="en-US"/>
        </a:p>
      </dgm:t>
    </dgm:pt>
    <dgm:pt modelId="{046B5070-B7D4-44C1-A720-91F5FA6AF75F}" type="sibTrans" cxnId="{2B378DA3-3798-4603-9D19-1E34B0546C29}">
      <dgm:prSet/>
      <dgm:spPr/>
      <dgm:t>
        <a:bodyPr/>
        <a:lstStyle/>
        <a:p>
          <a:endParaRPr lang="en-US"/>
        </a:p>
      </dgm:t>
    </dgm:pt>
    <dgm:pt modelId="{417B6230-ECCB-41F4-899C-CF0E74A2AF42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Thomson Reuters/Innovation brings together the Derwent Patent index, Web of Science for publications and Inspec, a bibliographic tool </a:t>
          </a:r>
          <a:endParaRPr lang="en-US" dirty="0"/>
        </a:p>
      </dgm:t>
    </dgm:pt>
    <dgm:pt modelId="{E0ADC420-A24F-43FA-80CB-CD5AF3BEC292}" type="parTrans" cxnId="{CF2F007D-23A8-4A7C-BF7D-E6C889094A3F}">
      <dgm:prSet/>
      <dgm:spPr/>
      <dgm:t>
        <a:bodyPr/>
        <a:lstStyle/>
        <a:p>
          <a:endParaRPr lang="en-US"/>
        </a:p>
      </dgm:t>
    </dgm:pt>
    <dgm:pt modelId="{BE1ABFE9-8FAC-43B4-A483-F622B163FB5A}" type="sibTrans" cxnId="{CF2F007D-23A8-4A7C-BF7D-E6C889094A3F}">
      <dgm:prSet/>
      <dgm:spPr/>
      <dgm:t>
        <a:bodyPr/>
        <a:lstStyle/>
        <a:p>
          <a:endParaRPr lang="en-US"/>
        </a:p>
      </dgm:t>
    </dgm:pt>
    <dgm:pt modelId="{E138198C-797F-4982-9354-2E39E75A19E1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Dialog LLC is an online information retrieval system for Patents, Medical databases, News, and other technical Journals</a:t>
          </a:r>
          <a:endParaRPr lang="en-US" dirty="0"/>
        </a:p>
      </dgm:t>
    </dgm:pt>
    <dgm:pt modelId="{9ACB35CC-C30F-4C93-95BB-2899169840AD}" type="parTrans" cxnId="{D1CAF740-7F32-429F-A886-58F8D2947097}">
      <dgm:prSet/>
      <dgm:spPr/>
      <dgm:t>
        <a:bodyPr/>
        <a:lstStyle/>
        <a:p>
          <a:endParaRPr lang="en-US"/>
        </a:p>
      </dgm:t>
    </dgm:pt>
    <dgm:pt modelId="{E8CBA757-9872-416A-BB7A-058440335C0B}" type="sibTrans" cxnId="{D1CAF740-7F32-429F-A886-58F8D2947097}">
      <dgm:prSet/>
      <dgm:spPr/>
      <dgm:t>
        <a:bodyPr/>
        <a:lstStyle/>
        <a:p>
          <a:endParaRPr lang="en-US"/>
        </a:p>
      </dgm:t>
    </dgm:pt>
    <dgm:pt modelId="{7ABA8093-F43F-4FB4-8224-495FBEA3010C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Fewer resources available to access PTO file wrappers, court documents, and laws and regulations </a:t>
          </a:r>
          <a:endParaRPr lang="en-US" b="1" dirty="0"/>
        </a:p>
      </dgm:t>
    </dgm:pt>
    <dgm:pt modelId="{AD78217F-D4D0-4CD5-8C45-FCFF6D4A0999}" type="parTrans" cxnId="{2130DE67-CFC6-42A3-BAA3-6E424A27BD31}">
      <dgm:prSet/>
      <dgm:spPr/>
      <dgm:t>
        <a:bodyPr/>
        <a:lstStyle/>
        <a:p>
          <a:endParaRPr lang="en-US"/>
        </a:p>
      </dgm:t>
    </dgm:pt>
    <dgm:pt modelId="{C13D9ABD-AF46-440F-BF22-08BD498C2F92}" type="sibTrans" cxnId="{2130DE67-CFC6-42A3-BAA3-6E424A27BD31}">
      <dgm:prSet/>
      <dgm:spPr/>
      <dgm:t>
        <a:bodyPr/>
        <a:lstStyle/>
        <a:p>
          <a:endParaRPr lang="en-US"/>
        </a:p>
      </dgm:t>
    </dgm:pt>
    <dgm:pt modelId="{EBFAEDBC-3E9E-4066-8C5C-958F8F5A5BC0}" type="pres">
      <dgm:prSet presAssocID="{48217D27-6AEA-44F9-A6AF-E4FC3A5DF3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324F3F-0DFF-4BC5-BF5A-8B76178D9DF3}" type="pres">
      <dgm:prSet presAssocID="{543F502F-B39E-46C4-BA8E-BB1A42E79683}" presName="parentText" presStyleLbl="node1" presStyleIdx="0" presStyleCnt="5" custLinFactY="-47953" custLinFactNeighborY="-100000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5A644FED-1519-4684-9105-75DD0F988F60}" type="pres">
      <dgm:prSet presAssocID="{6F9AC4AB-0B17-48A3-8E2D-F8B4C3D10A9A}" presName="spacer" presStyleCnt="0"/>
      <dgm:spPr/>
    </dgm:pt>
    <dgm:pt modelId="{CD3E99ED-D000-4858-85CD-2996DF03F3C1}" type="pres">
      <dgm:prSet presAssocID="{A90F8259-6623-41E4-8298-CE6855ACE613}" presName="parentText" presStyleLbl="node1" presStyleIdx="1" presStyleCnt="5" custLinFactY="-10986" custLinFactNeighborY="-100000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88742695-FA17-4095-88FB-9E26C2D4A27A}" type="pres">
      <dgm:prSet presAssocID="{046B5070-B7D4-44C1-A720-91F5FA6AF75F}" presName="spacer" presStyleCnt="0"/>
      <dgm:spPr/>
    </dgm:pt>
    <dgm:pt modelId="{C0B22527-D667-47B5-B0D4-37423E3B7C4C}" type="pres">
      <dgm:prSet presAssocID="{417B6230-ECCB-41F4-899C-CF0E74A2AF42}" presName="parentText" presStyleLbl="node1" presStyleIdx="2" presStyleCnt="5" custLinFactY="-18232" custLinFactNeighborY="-100000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E55F9587-FF07-4AB3-B969-9757F74396B1}" type="pres">
      <dgm:prSet presAssocID="{BE1ABFE9-8FAC-43B4-A483-F622B163FB5A}" presName="spacer" presStyleCnt="0"/>
      <dgm:spPr/>
    </dgm:pt>
    <dgm:pt modelId="{F0DA8BD4-65BA-4856-8B1C-D6738DFFE46A}" type="pres">
      <dgm:prSet presAssocID="{E138198C-797F-4982-9354-2E39E75A19E1}" presName="parentText" presStyleLbl="node1" presStyleIdx="3" presStyleCnt="5" custLinFactY="-15727" custLinFactNeighborY="-100000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978731EC-2283-491B-B8DA-ACC156A33FEB}" type="pres">
      <dgm:prSet presAssocID="{E8CBA757-9872-416A-BB7A-058440335C0B}" presName="spacer" presStyleCnt="0"/>
      <dgm:spPr/>
    </dgm:pt>
    <dgm:pt modelId="{8FC990EA-B58C-4E2B-994D-0F7921F722F1}" type="pres">
      <dgm:prSet presAssocID="{7ABA8093-F43F-4FB4-8224-495FBEA3010C}" presName="parentText" presStyleLbl="node1" presStyleIdx="4" presStyleCnt="5" custLinFactY="-13222" custLinFactNeighborY="-100000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FDE5ED0B-5EAC-47DA-9A58-F1364380EC51}" type="presOf" srcId="{E138198C-797F-4982-9354-2E39E75A19E1}" destId="{F0DA8BD4-65BA-4856-8B1C-D6738DFFE46A}" srcOrd="0" destOrd="0" presId="urn:microsoft.com/office/officeart/2005/8/layout/vList2"/>
    <dgm:cxn modelId="{9404A78C-4581-4B13-BF10-5DCA38951CD8}" type="presOf" srcId="{A90F8259-6623-41E4-8298-CE6855ACE613}" destId="{CD3E99ED-D000-4858-85CD-2996DF03F3C1}" srcOrd="0" destOrd="0" presId="urn:microsoft.com/office/officeart/2005/8/layout/vList2"/>
    <dgm:cxn modelId="{36A4C406-95D8-4DDC-BA88-1FEB4F3D23DA}" type="presOf" srcId="{7ABA8093-F43F-4FB4-8224-495FBEA3010C}" destId="{8FC990EA-B58C-4E2B-994D-0F7921F722F1}" srcOrd="0" destOrd="0" presId="urn:microsoft.com/office/officeart/2005/8/layout/vList2"/>
    <dgm:cxn modelId="{D1CAF740-7F32-429F-A886-58F8D2947097}" srcId="{48217D27-6AEA-44F9-A6AF-E4FC3A5DF393}" destId="{E138198C-797F-4982-9354-2E39E75A19E1}" srcOrd="3" destOrd="0" parTransId="{9ACB35CC-C30F-4C93-95BB-2899169840AD}" sibTransId="{E8CBA757-9872-416A-BB7A-058440335C0B}"/>
    <dgm:cxn modelId="{C0733125-F6F6-4FA7-A358-791A8BFEF6B1}" type="presOf" srcId="{417B6230-ECCB-41F4-899C-CF0E74A2AF42}" destId="{C0B22527-D667-47B5-B0D4-37423E3B7C4C}" srcOrd="0" destOrd="0" presId="urn:microsoft.com/office/officeart/2005/8/layout/vList2"/>
    <dgm:cxn modelId="{2B378DA3-3798-4603-9D19-1E34B0546C29}" srcId="{48217D27-6AEA-44F9-A6AF-E4FC3A5DF393}" destId="{A90F8259-6623-41E4-8298-CE6855ACE613}" srcOrd="1" destOrd="0" parTransId="{DE3C9E32-2A41-4B37-A9B4-6962A590AED9}" sibTransId="{046B5070-B7D4-44C1-A720-91F5FA6AF75F}"/>
    <dgm:cxn modelId="{3FCB6C8E-ACBF-43F7-900A-0AAA76462B81}" type="presOf" srcId="{543F502F-B39E-46C4-BA8E-BB1A42E79683}" destId="{C4324F3F-0DFF-4BC5-BF5A-8B76178D9DF3}" srcOrd="0" destOrd="0" presId="urn:microsoft.com/office/officeart/2005/8/layout/vList2"/>
    <dgm:cxn modelId="{B32A84A2-06BB-4B7E-A806-44FBF9310676}" srcId="{48217D27-6AEA-44F9-A6AF-E4FC3A5DF393}" destId="{543F502F-B39E-46C4-BA8E-BB1A42E79683}" srcOrd="0" destOrd="0" parTransId="{7A320FD0-7C45-423D-A075-1D4479D38F38}" sibTransId="{6F9AC4AB-0B17-48A3-8E2D-F8B4C3D10A9A}"/>
    <dgm:cxn modelId="{CF2F007D-23A8-4A7C-BF7D-E6C889094A3F}" srcId="{48217D27-6AEA-44F9-A6AF-E4FC3A5DF393}" destId="{417B6230-ECCB-41F4-899C-CF0E74A2AF42}" srcOrd="2" destOrd="0" parTransId="{E0ADC420-A24F-43FA-80CB-CD5AF3BEC292}" sibTransId="{BE1ABFE9-8FAC-43B4-A483-F622B163FB5A}"/>
    <dgm:cxn modelId="{2130DE67-CFC6-42A3-BAA3-6E424A27BD31}" srcId="{48217D27-6AEA-44F9-A6AF-E4FC3A5DF393}" destId="{7ABA8093-F43F-4FB4-8224-495FBEA3010C}" srcOrd="4" destOrd="0" parTransId="{AD78217F-D4D0-4CD5-8C45-FCFF6D4A0999}" sibTransId="{C13D9ABD-AF46-440F-BF22-08BD498C2F92}"/>
    <dgm:cxn modelId="{442A50BE-5E3C-447E-85F2-5B51E3EB62D5}" type="presOf" srcId="{48217D27-6AEA-44F9-A6AF-E4FC3A5DF393}" destId="{EBFAEDBC-3E9E-4066-8C5C-958F8F5A5BC0}" srcOrd="0" destOrd="0" presId="urn:microsoft.com/office/officeart/2005/8/layout/vList2"/>
    <dgm:cxn modelId="{FAC97BAB-EE31-426C-AF8B-406913590FEF}" type="presParOf" srcId="{EBFAEDBC-3E9E-4066-8C5C-958F8F5A5BC0}" destId="{C4324F3F-0DFF-4BC5-BF5A-8B76178D9DF3}" srcOrd="0" destOrd="0" presId="urn:microsoft.com/office/officeart/2005/8/layout/vList2"/>
    <dgm:cxn modelId="{8EDEACDC-FD1C-4F73-99AE-6A2B741A27B5}" type="presParOf" srcId="{EBFAEDBC-3E9E-4066-8C5C-958F8F5A5BC0}" destId="{5A644FED-1519-4684-9105-75DD0F988F60}" srcOrd="1" destOrd="0" presId="urn:microsoft.com/office/officeart/2005/8/layout/vList2"/>
    <dgm:cxn modelId="{099EDC34-416F-4BBA-869D-7F5811655EEC}" type="presParOf" srcId="{EBFAEDBC-3E9E-4066-8C5C-958F8F5A5BC0}" destId="{CD3E99ED-D000-4858-85CD-2996DF03F3C1}" srcOrd="2" destOrd="0" presId="urn:microsoft.com/office/officeart/2005/8/layout/vList2"/>
    <dgm:cxn modelId="{CC17E936-6269-45A0-B770-EF2D16C04453}" type="presParOf" srcId="{EBFAEDBC-3E9E-4066-8C5C-958F8F5A5BC0}" destId="{88742695-FA17-4095-88FB-9E26C2D4A27A}" srcOrd="3" destOrd="0" presId="urn:microsoft.com/office/officeart/2005/8/layout/vList2"/>
    <dgm:cxn modelId="{842DB9CE-C375-4344-A99B-1881F74AC8F8}" type="presParOf" srcId="{EBFAEDBC-3E9E-4066-8C5C-958F8F5A5BC0}" destId="{C0B22527-D667-47B5-B0D4-37423E3B7C4C}" srcOrd="4" destOrd="0" presId="urn:microsoft.com/office/officeart/2005/8/layout/vList2"/>
    <dgm:cxn modelId="{03C5F3F4-FC0F-427A-8D80-0887559A209F}" type="presParOf" srcId="{EBFAEDBC-3E9E-4066-8C5C-958F8F5A5BC0}" destId="{E55F9587-FF07-4AB3-B969-9757F74396B1}" srcOrd="5" destOrd="0" presId="urn:microsoft.com/office/officeart/2005/8/layout/vList2"/>
    <dgm:cxn modelId="{D63B3BDD-0133-42EA-8992-AADE5AD7FAD8}" type="presParOf" srcId="{EBFAEDBC-3E9E-4066-8C5C-958F8F5A5BC0}" destId="{F0DA8BD4-65BA-4856-8B1C-D6738DFFE46A}" srcOrd="6" destOrd="0" presId="urn:microsoft.com/office/officeart/2005/8/layout/vList2"/>
    <dgm:cxn modelId="{DF9FB20B-C36A-418F-9B03-F3133C11611C}" type="presParOf" srcId="{EBFAEDBC-3E9E-4066-8C5C-958F8F5A5BC0}" destId="{978731EC-2283-491B-B8DA-ACC156A33FEB}" srcOrd="7" destOrd="0" presId="urn:microsoft.com/office/officeart/2005/8/layout/vList2"/>
    <dgm:cxn modelId="{D8CAF926-0EE6-4E8D-A807-A1EDBC0BA1A2}" type="presParOf" srcId="{EBFAEDBC-3E9E-4066-8C5C-958F8F5A5BC0}" destId="{8FC990EA-B58C-4E2B-994D-0F7921F722F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64F62B-96D9-45A8-8E71-866B51AC52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CE3888-3A70-489F-87B5-72170BD61567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scene3d>
          <a:camera prst="perspectiveFront"/>
          <a:lightRig rig="threePt" dir="t"/>
        </a:scene3d>
      </dgm:spPr>
      <dgm:t>
        <a:bodyPr/>
        <a:lstStyle/>
        <a:p>
          <a:pPr algn="just" rtl="0"/>
          <a:r>
            <a:rPr lang="en-US" sz="1800" b="1" dirty="0" smtClean="0"/>
            <a:t>Over 7 million U.S. patents</a:t>
          </a:r>
          <a:endParaRPr lang="en-US" sz="1800" dirty="0"/>
        </a:p>
      </dgm:t>
    </dgm:pt>
    <dgm:pt modelId="{DE69B604-0016-4386-B6CD-6D3029C8C9B5}" type="parTrans" cxnId="{7457128D-C656-499A-A7CF-2EEDE0748A2C}">
      <dgm:prSet/>
      <dgm:spPr/>
      <dgm:t>
        <a:bodyPr/>
        <a:lstStyle/>
        <a:p>
          <a:endParaRPr lang="en-US"/>
        </a:p>
      </dgm:t>
    </dgm:pt>
    <dgm:pt modelId="{421432C0-E346-4876-8031-E91DEE6B544C}" type="sibTrans" cxnId="{7457128D-C656-499A-A7CF-2EEDE0748A2C}">
      <dgm:prSet/>
      <dgm:spPr/>
      <dgm:t>
        <a:bodyPr/>
        <a:lstStyle/>
        <a:p>
          <a:endParaRPr lang="en-US"/>
        </a:p>
      </dgm:t>
    </dgm:pt>
    <dgm:pt modelId="{61B36F4D-E340-45A7-9CC3-0C9835A3BA5E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scene3d>
          <a:camera prst="perspectiveFront"/>
          <a:lightRig rig="threePt" dir="t"/>
        </a:scene3d>
      </dgm:spPr>
      <dgm:t>
        <a:bodyPr/>
        <a:lstStyle/>
        <a:p>
          <a:pPr algn="just" rtl="0"/>
          <a:r>
            <a:rPr lang="en-US" sz="1800" b="1" dirty="0" smtClean="0"/>
            <a:t>In 2009, 485,312 patent applications were filed</a:t>
          </a:r>
          <a:endParaRPr lang="en-US" sz="1800" dirty="0"/>
        </a:p>
      </dgm:t>
    </dgm:pt>
    <dgm:pt modelId="{C54EF48E-3F32-4B36-A607-5896C2233B4D}" type="parTrans" cxnId="{1924F26A-5568-4F56-8886-1F92022994E7}">
      <dgm:prSet/>
      <dgm:spPr/>
      <dgm:t>
        <a:bodyPr/>
        <a:lstStyle/>
        <a:p>
          <a:endParaRPr lang="en-US"/>
        </a:p>
      </dgm:t>
    </dgm:pt>
    <dgm:pt modelId="{DA0C2AC7-B313-47E7-853E-F38FC82C8C70}" type="sibTrans" cxnId="{1924F26A-5568-4F56-8886-1F92022994E7}">
      <dgm:prSet/>
      <dgm:spPr/>
      <dgm:t>
        <a:bodyPr/>
        <a:lstStyle/>
        <a:p>
          <a:endParaRPr lang="en-US"/>
        </a:p>
      </dgm:t>
    </dgm:pt>
    <dgm:pt modelId="{1CB173AF-DC58-4EAF-A760-E4FDB29E8406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scene3d>
          <a:camera prst="perspectiveFront"/>
          <a:lightRig rig="threePt" dir="t"/>
        </a:scene3d>
      </dgm:spPr>
      <dgm:t>
        <a:bodyPr/>
        <a:lstStyle/>
        <a:p>
          <a:pPr algn="just" rtl="0"/>
          <a:r>
            <a:rPr lang="en-US" sz="1800" b="1" dirty="0" smtClean="0"/>
            <a:t>Foreign Patents (DWPI, European, German, Japanese, etc..)</a:t>
          </a:r>
          <a:endParaRPr lang="en-US" sz="1800" dirty="0"/>
        </a:p>
      </dgm:t>
    </dgm:pt>
    <dgm:pt modelId="{A19BDB27-8FB8-49E9-8709-95FE2933AC0A}" type="parTrans" cxnId="{1773E34B-BBA2-4C5B-94EF-C365C64CACF5}">
      <dgm:prSet/>
      <dgm:spPr/>
      <dgm:t>
        <a:bodyPr/>
        <a:lstStyle/>
        <a:p>
          <a:endParaRPr lang="en-US"/>
        </a:p>
      </dgm:t>
    </dgm:pt>
    <dgm:pt modelId="{235CB01A-7CC1-40FD-8D1B-6C19DA6CA1BE}" type="sibTrans" cxnId="{1773E34B-BBA2-4C5B-94EF-C365C64CACF5}">
      <dgm:prSet/>
      <dgm:spPr/>
      <dgm:t>
        <a:bodyPr/>
        <a:lstStyle/>
        <a:p>
          <a:endParaRPr lang="en-US"/>
        </a:p>
      </dgm:t>
    </dgm:pt>
    <dgm:pt modelId="{528AB5C6-3033-4B1B-B87F-CB0F39B95D0E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scene3d>
          <a:camera prst="perspectiveFront"/>
          <a:lightRig rig="threePt" dir="t"/>
        </a:scene3d>
      </dgm:spPr>
      <dgm:t>
        <a:bodyPr/>
        <a:lstStyle/>
        <a:p>
          <a:pPr algn="just" rtl="0"/>
          <a:r>
            <a:rPr lang="en-US" sz="1800" b="1" dirty="0" smtClean="0"/>
            <a:t>Patent Sources: USPTO, Delphion, WIPO,  Derwent Patent Index, Google Patents …</a:t>
          </a:r>
          <a:endParaRPr lang="en-US" sz="1800" b="1" dirty="0"/>
        </a:p>
      </dgm:t>
    </dgm:pt>
    <dgm:pt modelId="{35257108-FD59-4B88-A639-C5DC14588CCD}" type="parTrans" cxnId="{7C820B3D-864A-4B0A-BD63-33D9AB5C8326}">
      <dgm:prSet/>
      <dgm:spPr/>
      <dgm:t>
        <a:bodyPr/>
        <a:lstStyle/>
        <a:p>
          <a:endParaRPr lang="en-US"/>
        </a:p>
      </dgm:t>
    </dgm:pt>
    <dgm:pt modelId="{AF6F5CCB-C7C2-4E6E-B037-9492C44647A3}" type="sibTrans" cxnId="{7C820B3D-864A-4B0A-BD63-33D9AB5C8326}">
      <dgm:prSet/>
      <dgm:spPr/>
      <dgm:t>
        <a:bodyPr/>
        <a:lstStyle/>
        <a:p>
          <a:endParaRPr lang="en-US"/>
        </a:p>
      </dgm:t>
    </dgm:pt>
    <dgm:pt modelId="{2AC32391-F519-4701-98D9-6EF0A0AC4505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scene3d>
          <a:camera prst="perspectiveFront"/>
          <a:lightRig rig="threePt" dir="t"/>
        </a:scene3d>
      </dgm:spPr>
      <dgm:t>
        <a:bodyPr/>
        <a:lstStyle/>
        <a:p>
          <a:pPr algn="just" rtl="0"/>
          <a:r>
            <a:rPr lang="en-US" sz="1800" b="1" dirty="0" smtClean="0"/>
            <a:t>Keyword based search results are </a:t>
          </a:r>
          <a:r>
            <a:rPr lang="en-US" sz="1800" b="1" dirty="0" smtClean="0"/>
            <a:t>imprecise </a:t>
          </a:r>
          <a:r>
            <a:rPr lang="en-US" sz="1800" b="1" dirty="0" smtClean="0"/>
            <a:t>and low in recall</a:t>
          </a:r>
          <a:endParaRPr lang="en-US" sz="1800" dirty="0"/>
        </a:p>
      </dgm:t>
    </dgm:pt>
    <dgm:pt modelId="{E1613E62-6E00-4778-967A-51720E045AB9}" type="parTrans" cxnId="{434A37AF-052F-491C-B2AC-AAB492C244CF}">
      <dgm:prSet/>
      <dgm:spPr/>
      <dgm:t>
        <a:bodyPr/>
        <a:lstStyle/>
        <a:p>
          <a:endParaRPr lang="en-US"/>
        </a:p>
      </dgm:t>
    </dgm:pt>
    <dgm:pt modelId="{667AEAB0-F362-4384-87C1-2BF381CA49C8}" type="sibTrans" cxnId="{434A37AF-052F-491C-B2AC-AAB492C244CF}">
      <dgm:prSet/>
      <dgm:spPr/>
      <dgm:t>
        <a:bodyPr/>
        <a:lstStyle/>
        <a:p>
          <a:endParaRPr lang="en-US"/>
        </a:p>
      </dgm:t>
    </dgm:pt>
    <dgm:pt modelId="{BEA5494A-1271-4499-8032-42A18E8E86CC}" type="pres">
      <dgm:prSet presAssocID="{6E64F62B-96D9-45A8-8E71-866B51AC52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A1E5F1-4513-4500-9608-093A52855F80}" type="pres">
      <dgm:prSet presAssocID="{31CE3888-3A70-489F-87B5-72170BD61567}" presName="parentText" presStyleLbl="node1" presStyleIdx="0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5936EE66-0DB8-406F-9762-10723C3E5A0E}" type="pres">
      <dgm:prSet presAssocID="{421432C0-E346-4876-8031-E91DEE6B544C}" presName="spacer" presStyleCnt="0"/>
      <dgm:spPr/>
    </dgm:pt>
    <dgm:pt modelId="{F4D0F465-D6D4-4405-A3FE-18E077BB598A}" type="pres">
      <dgm:prSet presAssocID="{61B36F4D-E340-45A7-9CC3-0C9835A3BA5E}" presName="parentText" presStyleLbl="node1" presStyleIdx="1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CB5A124E-99BD-4FE2-9A24-C28B65D227C0}" type="pres">
      <dgm:prSet presAssocID="{DA0C2AC7-B313-47E7-853E-F38FC82C8C70}" presName="spacer" presStyleCnt="0"/>
      <dgm:spPr/>
    </dgm:pt>
    <dgm:pt modelId="{07CB560A-4C59-4926-84B3-3946238FF32C}" type="pres">
      <dgm:prSet presAssocID="{1CB173AF-DC58-4EAF-A760-E4FDB29E8406}" presName="parentText" presStyleLbl="node1" presStyleIdx="2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AC538B42-23AF-4199-9A1B-C35490BA69C9}" type="pres">
      <dgm:prSet presAssocID="{235CB01A-7CC1-40FD-8D1B-6C19DA6CA1BE}" presName="spacer" presStyleCnt="0"/>
      <dgm:spPr/>
    </dgm:pt>
    <dgm:pt modelId="{98553866-A306-4682-AA24-6679828772A3}" type="pres">
      <dgm:prSet presAssocID="{528AB5C6-3033-4B1B-B87F-CB0F39B95D0E}" presName="parentText" presStyleLbl="node1" presStyleIdx="3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A9928BBF-96D8-4FF3-AB73-05F34A1942B5}" type="pres">
      <dgm:prSet presAssocID="{AF6F5CCB-C7C2-4E6E-B037-9492C44647A3}" presName="spacer" presStyleCnt="0"/>
      <dgm:spPr/>
    </dgm:pt>
    <dgm:pt modelId="{5C04803A-183D-4FCC-8467-FBB142AD5BA2}" type="pres">
      <dgm:prSet presAssocID="{2AC32391-F519-4701-98D9-6EF0A0AC4505}" presName="parentText" presStyleLbl="node1" presStyleIdx="4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C39FC20E-D68B-4810-A650-6E07AA048FA1}" type="presOf" srcId="{2AC32391-F519-4701-98D9-6EF0A0AC4505}" destId="{5C04803A-183D-4FCC-8467-FBB142AD5BA2}" srcOrd="0" destOrd="0" presId="urn:microsoft.com/office/officeart/2005/8/layout/vList2"/>
    <dgm:cxn modelId="{A390F933-8272-494B-92FB-F7C9F18D88FD}" type="presOf" srcId="{61B36F4D-E340-45A7-9CC3-0C9835A3BA5E}" destId="{F4D0F465-D6D4-4405-A3FE-18E077BB598A}" srcOrd="0" destOrd="0" presId="urn:microsoft.com/office/officeart/2005/8/layout/vList2"/>
    <dgm:cxn modelId="{434A37AF-052F-491C-B2AC-AAB492C244CF}" srcId="{6E64F62B-96D9-45A8-8E71-866B51AC5236}" destId="{2AC32391-F519-4701-98D9-6EF0A0AC4505}" srcOrd="4" destOrd="0" parTransId="{E1613E62-6E00-4778-967A-51720E045AB9}" sibTransId="{667AEAB0-F362-4384-87C1-2BF381CA49C8}"/>
    <dgm:cxn modelId="{7C820B3D-864A-4B0A-BD63-33D9AB5C8326}" srcId="{6E64F62B-96D9-45A8-8E71-866B51AC5236}" destId="{528AB5C6-3033-4B1B-B87F-CB0F39B95D0E}" srcOrd="3" destOrd="0" parTransId="{35257108-FD59-4B88-A639-C5DC14588CCD}" sibTransId="{AF6F5CCB-C7C2-4E6E-B037-9492C44647A3}"/>
    <dgm:cxn modelId="{FCAC5228-9856-4250-AE53-87267E0AAAD2}" type="presOf" srcId="{31CE3888-3A70-489F-87B5-72170BD61567}" destId="{71A1E5F1-4513-4500-9608-093A52855F80}" srcOrd="0" destOrd="0" presId="urn:microsoft.com/office/officeart/2005/8/layout/vList2"/>
    <dgm:cxn modelId="{1924F26A-5568-4F56-8886-1F92022994E7}" srcId="{6E64F62B-96D9-45A8-8E71-866B51AC5236}" destId="{61B36F4D-E340-45A7-9CC3-0C9835A3BA5E}" srcOrd="1" destOrd="0" parTransId="{C54EF48E-3F32-4B36-A607-5896C2233B4D}" sibTransId="{DA0C2AC7-B313-47E7-853E-F38FC82C8C70}"/>
    <dgm:cxn modelId="{50D975F4-AF0B-4813-B8E3-A4C8FE011E06}" type="presOf" srcId="{1CB173AF-DC58-4EAF-A760-E4FDB29E8406}" destId="{07CB560A-4C59-4926-84B3-3946238FF32C}" srcOrd="0" destOrd="0" presId="urn:microsoft.com/office/officeart/2005/8/layout/vList2"/>
    <dgm:cxn modelId="{7457128D-C656-499A-A7CF-2EEDE0748A2C}" srcId="{6E64F62B-96D9-45A8-8E71-866B51AC5236}" destId="{31CE3888-3A70-489F-87B5-72170BD61567}" srcOrd="0" destOrd="0" parTransId="{DE69B604-0016-4386-B6CD-6D3029C8C9B5}" sibTransId="{421432C0-E346-4876-8031-E91DEE6B544C}"/>
    <dgm:cxn modelId="{0F2FB840-66A1-467B-8E1A-3091F389BAC7}" type="presOf" srcId="{6E64F62B-96D9-45A8-8E71-866B51AC5236}" destId="{BEA5494A-1271-4499-8032-42A18E8E86CC}" srcOrd="0" destOrd="0" presId="urn:microsoft.com/office/officeart/2005/8/layout/vList2"/>
    <dgm:cxn modelId="{0E331316-94F8-4E55-A73D-40E3706E316F}" type="presOf" srcId="{528AB5C6-3033-4B1B-B87F-CB0F39B95D0E}" destId="{98553866-A306-4682-AA24-6679828772A3}" srcOrd="0" destOrd="0" presId="urn:microsoft.com/office/officeart/2005/8/layout/vList2"/>
    <dgm:cxn modelId="{1773E34B-BBA2-4C5B-94EF-C365C64CACF5}" srcId="{6E64F62B-96D9-45A8-8E71-866B51AC5236}" destId="{1CB173AF-DC58-4EAF-A760-E4FDB29E8406}" srcOrd="2" destOrd="0" parTransId="{A19BDB27-8FB8-49E9-8709-95FE2933AC0A}" sibTransId="{235CB01A-7CC1-40FD-8D1B-6C19DA6CA1BE}"/>
    <dgm:cxn modelId="{FC58B3CD-239A-4512-B525-71F5445C1029}" type="presParOf" srcId="{BEA5494A-1271-4499-8032-42A18E8E86CC}" destId="{71A1E5F1-4513-4500-9608-093A52855F80}" srcOrd="0" destOrd="0" presId="urn:microsoft.com/office/officeart/2005/8/layout/vList2"/>
    <dgm:cxn modelId="{D03CCB3F-F8F2-4A23-81CE-068A25468786}" type="presParOf" srcId="{BEA5494A-1271-4499-8032-42A18E8E86CC}" destId="{5936EE66-0DB8-406F-9762-10723C3E5A0E}" srcOrd="1" destOrd="0" presId="urn:microsoft.com/office/officeart/2005/8/layout/vList2"/>
    <dgm:cxn modelId="{775469FA-7632-44DE-B9AF-3A1AA0B48E97}" type="presParOf" srcId="{BEA5494A-1271-4499-8032-42A18E8E86CC}" destId="{F4D0F465-D6D4-4405-A3FE-18E077BB598A}" srcOrd="2" destOrd="0" presId="urn:microsoft.com/office/officeart/2005/8/layout/vList2"/>
    <dgm:cxn modelId="{0A5AC972-C33C-4D7B-AC83-0A34987F170C}" type="presParOf" srcId="{BEA5494A-1271-4499-8032-42A18E8E86CC}" destId="{CB5A124E-99BD-4FE2-9A24-C28B65D227C0}" srcOrd="3" destOrd="0" presId="urn:microsoft.com/office/officeart/2005/8/layout/vList2"/>
    <dgm:cxn modelId="{83C07E03-B82F-49C6-9394-C4C8DFF38E3A}" type="presParOf" srcId="{BEA5494A-1271-4499-8032-42A18E8E86CC}" destId="{07CB560A-4C59-4926-84B3-3946238FF32C}" srcOrd="4" destOrd="0" presId="urn:microsoft.com/office/officeart/2005/8/layout/vList2"/>
    <dgm:cxn modelId="{DC51D169-64BF-493C-B1C2-B4352FA63524}" type="presParOf" srcId="{BEA5494A-1271-4499-8032-42A18E8E86CC}" destId="{AC538B42-23AF-4199-9A1B-C35490BA69C9}" srcOrd="5" destOrd="0" presId="urn:microsoft.com/office/officeart/2005/8/layout/vList2"/>
    <dgm:cxn modelId="{48FF9055-0AE3-4081-AAEB-71A8256D507E}" type="presParOf" srcId="{BEA5494A-1271-4499-8032-42A18E8E86CC}" destId="{98553866-A306-4682-AA24-6679828772A3}" srcOrd="6" destOrd="0" presId="urn:microsoft.com/office/officeart/2005/8/layout/vList2"/>
    <dgm:cxn modelId="{18874886-8C8A-457D-AE49-FFB986757870}" type="presParOf" srcId="{BEA5494A-1271-4499-8032-42A18E8E86CC}" destId="{A9928BBF-96D8-4FF3-AB73-05F34A1942B5}" srcOrd="7" destOrd="0" presId="urn:microsoft.com/office/officeart/2005/8/layout/vList2"/>
    <dgm:cxn modelId="{05930D43-9981-48DA-9372-D30F3924A5A4}" type="presParOf" srcId="{BEA5494A-1271-4499-8032-42A18E8E86CC}" destId="{5C04803A-183D-4FCC-8467-FBB142AD5BA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9642CA-CC9E-4B4C-9F15-1E3FC586C9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9EFA3E5A-9EE0-47FE-A6AE-1BE2238F75C3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Court cases are important - A patent that has been litigated is valuable</a:t>
          </a:r>
          <a:endParaRPr lang="en-US" sz="1800" dirty="0"/>
        </a:p>
      </dgm:t>
    </dgm:pt>
    <dgm:pt modelId="{09BB7A27-F536-4006-AF15-73F2534C36B9}" type="parTrans" cxnId="{45ECB661-A027-4860-9930-EEDDAC7459BC}">
      <dgm:prSet/>
      <dgm:spPr/>
      <dgm:t>
        <a:bodyPr/>
        <a:lstStyle/>
        <a:p>
          <a:endParaRPr lang="en-US" sz="1600"/>
        </a:p>
      </dgm:t>
    </dgm:pt>
    <dgm:pt modelId="{EDB87AA0-32A8-4724-A47F-377370DD6E3F}" type="sibTrans" cxnId="{45ECB661-A027-4860-9930-EEDDAC7459BC}">
      <dgm:prSet/>
      <dgm:spPr/>
      <dgm:t>
        <a:bodyPr/>
        <a:lstStyle/>
        <a:p>
          <a:endParaRPr lang="en-US" sz="1600"/>
        </a:p>
      </dgm:t>
    </dgm:pt>
    <dgm:pt modelId="{E398D2B0-9B20-4710-94DF-645B00278904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94 District Courts &amp; one Court of Appeals (CAFC)</a:t>
          </a:r>
          <a:endParaRPr lang="en-US" sz="1800" dirty="0"/>
        </a:p>
      </dgm:t>
    </dgm:pt>
    <dgm:pt modelId="{AA644AAE-BB1F-413B-9867-405254924EAB}" type="parTrans" cxnId="{3715B3A1-725F-4FB3-92EA-FC586AEC71E5}">
      <dgm:prSet/>
      <dgm:spPr/>
      <dgm:t>
        <a:bodyPr/>
        <a:lstStyle/>
        <a:p>
          <a:endParaRPr lang="en-US" sz="1600"/>
        </a:p>
      </dgm:t>
    </dgm:pt>
    <dgm:pt modelId="{8DF48DD6-3366-46F8-ABCB-671F67A17397}" type="sibTrans" cxnId="{3715B3A1-725F-4FB3-92EA-FC586AEC71E5}">
      <dgm:prSet/>
      <dgm:spPr/>
      <dgm:t>
        <a:bodyPr/>
        <a:lstStyle/>
        <a:p>
          <a:endParaRPr lang="en-US" sz="1600"/>
        </a:p>
      </dgm:t>
    </dgm:pt>
    <dgm:pt modelId="{B1923E57-D910-4760-9E7A-674C67A712BD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PACER – an electronic system to access databases for U.S. Courts</a:t>
          </a:r>
          <a:endParaRPr lang="en-US" sz="1800" dirty="0"/>
        </a:p>
      </dgm:t>
    </dgm:pt>
    <dgm:pt modelId="{78CE5462-FDCE-422D-92CE-7452EEEE038F}" type="parTrans" cxnId="{C7ED3626-2B76-4B28-91BB-AA3FDE3ABDC4}">
      <dgm:prSet/>
      <dgm:spPr/>
      <dgm:t>
        <a:bodyPr/>
        <a:lstStyle/>
        <a:p>
          <a:endParaRPr lang="en-US" sz="1600"/>
        </a:p>
      </dgm:t>
    </dgm:pt>
    <dgm:pt modelId="{E981FCCF-48B7-4CFE-8010-C41F417EC564}" type="sibTrans" cxnId="{C7ED3626-2B76-4B28-91BB-AA3FDE3ABDC4}">
      <dgm:prSet/>
      <dgm:spPr/>
      <dgm:t>
        <a:bodyPr/>
        <a:lstStyle/>
        <a:p>
          <a:endParaRPr lang="en-US" sz="1600"/>
        </a:p>
      </dgm:t>
    </dgm:pt>
    <dgm:pt modelId="{5C0ACF04-9B82-4303-928C-85BC66BE3BAF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PACER requires one to know party/assignee name, case number/type, etc…</a:t>
          </a:r>
          <a:endParaRPr lang="en-US" sz="1800" dirty="0"/>
        </a:p>
      </dgm:t>
    </dgm:pt>
    <dgm:pt modelId="{C84C35D5-C19C-4E29-97C6-3C6E853C31CD}" type="parTrans" cxnId="{B09FE4FD-6BA6-43CD-9DFD-B7BA3EB1344C}">
      <dgm:prSet/>
      <dgm:spPr/>
      <dgm:t>
        <a:bodyPr/>
        <a:lstStyle/>
        <a:p>
          <a:endParaRPr lang="en-US" sz="1600"/>
        </a:p>
      </dgm:t>
    </dgm:pt>
    <dgm:pt modelId="{D5E6ADE7-D3AF-4C7F-A31D-A094197210B9}" type="sibTrans" cxnId="{B09FE4FD-6BA6-43CD-9DFD-B7BA3EB1344C}">
      <dgm:prSet/>
      <dgm:spPr/>
      <dgm:t>
        <a:bodyPr/>
        <a:lstStyle/>
        <a:p>
          <a:endParaRPr lang="en-US" sz="1600"/>
        </a:p>
      </dgm:t>
    </dgm:pt>
    <dgm:pt modelId="{ACF9EC4F-7EB6-469F-B96F-849EA56BE4E3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Other options – Google Scholar</a:t>
          </a:r>
          <a:endParaRPr lang="en-US" sz="1800" dirty="0"/>
        </a:p>
      </dgm:t>
    </dgm:pt>
    <dgm:pt modelId="{9E5F1043-1502-4C4E-B7C9-51CB9BB41350}" type="parTrans" cxnId="{025B194D-1209-4F2A-9B28-246C26137475}">
      <dgm:prSet/>
      <dgm:spPr/>
      <dgm:t>
        <a:bodyPr/>
        <a:lstStyle/>
        <a:p>
          <a:endParaRPr lang="en-US" sz="1600"/>
        </a:p>
      </dgm:t>
    </dgm:pt>
    <dgm:pt modelId="{B76860C0-3771-44CB-8A1A-AE78B280917B}" type="sibTrans" cxnId="{025B194D-1209-4F2A-9B28-246C26137475}">
      <dgm:prSet/>
      <dgm:spPr/>
      <dgm:t>
        <a:bodyPr/>
        <a:lstStyle/>
        <a:p>
          <a:endParaRPr lang="en-US" sz="1600"/>
        </a:p>
      </dgm:t>
    </dgm:pt>
    <dgm:pt modelId="{326F9CCA-FE7D-4E93-9EF7-F237800E9889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Keyword based search </a:t>
          </a:r>
          <a:r>
            <a:rPr lang="en-US" sz="1800" b="1" dirty="0" smtClean="0"/>
            <a:t>may not be effective because of information overload and lack of context</a:t>
          </a:r>
          <a:endParaRPr lang="en-US" sz="1800" dirty="0"/>
        </a:p>
      </dgm:t>
    </dgm:pt>
    <dgm:pt modelId="{00B82323-7797-43FE-9810-3CEA00C8EF94}" type="parTrans" cxnId="{001E796F-F557-46A8-851F-5F6EFB09B3A1}">
      <dgm:prSet/>
      <dgm:spPr/>
      <dgm:t>
        <a:bodyPr/>
        <a:lstStyle/>
        <a:p>
          <a:endParaRPr lang="en-US" sz="1600"/>
        </a:p>
      </dgm:t>
    </dgm:pt>
    <dgm:pt modelId="{AC59ABF3-7AC5-4E76-96E0-5A4EF229AADA}" type="sibTrans" cxnId="{001E796F-F557-46A8-851F-5F6EFB09B3A1}">
      <dgm:prSet/>
      <dgm:spPr/>
      <dgm:t>
        <a:bodyPr/>
        <a:lstStyle/>
        <a:p>
          <a:endParaRPr lang="en-US" sz="1600"/>
        </a:p>
      </dgm:t>
    </dgm:pt>
    <dgm:pt modelId="{426F5AEC-BF32-4E1B-AF3D-1F800AC5DC4B}" type="pres">
      <dgm:prSet presAssocID="{FD9642CA-CC9E-4B4C-9F15-1E3FC586C9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7FD23E-8DB7-47CF-985F-D45F8ED72DDB}" type="pres">
      <dgm:prSet presAssocID="{9EFA3E5A-9EE0-47FE-A6AE-1BE2238F75C3}" presName="parentText" presStyleLbl="node1" presStyleIdx="0" presStyleCnt="6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85BDCE37-AE87-46AF-8DBB-CBBE2D1714B0}" type="pres">
      <dgm:prSet presAssocID="{EDB87AA0-32A8-4724-A47F-377370DD6E3F}" presName="spacer" presStyleCnt="0"/>
      <dgm:spPr/>
    </dgm:pt>
    <dgm:pt modelId="{819E4FDF-A59A-4943-86BC-759A9DEB3E20}" type="pres">
      <dgm:prSet presAssocID="{E398D2B0-9B20-4710-94DF-645B00278904}" presName="parentText" presStyleLbl="node1" presStyleIdx="1" presStyleCnt="6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EC6304FC-48C8-417E-A479-539C42582B6B}" type="pres">
      <dgm:prSet presAssocID="{8DF48DD6-3366-46F8-ABCB-671F67A17397}" presName="spacer" presStyleCnt="0"/>
      <dgm:spPr/>
    </dgm:pt>
    <dgm:pt modelId="{361F0790-9A23-45BE-A3BC-F97675059E83}" type="pres">
      <dgm:prSet presAssocID="{B1923E57-D910-4760-9E7A-674C67A712BD}" presName="parentText" presStyleLbl="node1" presStyleIdx="2" presStyleCnt="6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03FEFD00-34DE-471F-8074-A8AEE708E58B}" type="pres">
      <dgm:prSet presAssocID="{E981FCCF-48B7-4CFE-8010-C41F417EC564}" presName="spacer" presStyleCnt="0"/>
      <dgm:spPr/>
    </dgm:pt>
    <dgm:pt modelId="{A46CD735-3D73-4582-B319-0D8D8F4AEDE2}" type="pres">
      <dgm:prSet presAssocID="{5C0ACF04-9B82-4303-928C-85BC66BE3BAF}" presName="parentText" presStyleLbl="node1" presStyleIdx="3" presStyleCnt="6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A91AB3D9-EA61-4506-8D13-F0E22DBC9AE6}" type="pres">
      <dgm:prSet presAssocID="{D5E6ADE7-D3AF-4C7F-A31D-A094197210B9}" presName="spacer" presStyleCnt="0"/>
      <dgm:spPr/>
    </dgm:pt>
    <dgm:pt modelId="{FBE58E5A-F331-4A14-92D4-45E848FD1E83}" type="pres">
      <dgm:prSet presAssocID="{ACF9EC4F-7EB6-469F-B96F-849EA56BE4E3}" presName="parentText" presStyleLbl="node1" presStyleIdx="4" presStyleCnt="6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24680D41-B45E-4A93-B199-3DA1E14DE69B}" type="pres">
      <dgm:prSet presAssocID="{B76860C0-3771-44CB-8A1A-AE78B280917B}" presName="spacer" presStyleCnt="0"/>
      <dgm:spPr/>
    </dgm:pt>
    <dgm:pt modelId="{6D9F2084-0C5C-46B9-8C48-A352BF6DE573}" type="pres">
      <dgm:prSet presAssocID="{326F9CCA-FE7D-4E93-9EF7-F237800E9889}" presName="parentText" presStyleLbl="node1" presStyleIdx="5" presStyleCnt="6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C7ED3626-2B76-4B28-91BB-AA3FDE3ABDC4}" srcId="{FD9642CA-CC9E-4B4C-9F15-1E3FC586C994}" destId="{B1923E57-D910-4760-9E7A-674C67A712BD}" srcOrd="2" destOrd="0" parTransId="{78CE5462-FDCE-422D-92CE-7452EEEE038F}" sibTransId="{E981FCCF-48B7-4CFE-8010-C41F417EC564}"/>
    <dgm:cxn modelId="{B18589EE-64CE-469E-90C9-734246C8B3BA}" type="presOf" srcId="{326F9CCA-FE7D-4E93-9EF7-F237800E9889}" destId="{6D9F2084-0C5C-46B9-8C48-A352BF6DE573}" srcOrd="0" destOrd="0" presId="urn:microsoft.com/office/officeart/2005/8/layout/vList2"/>
    <dgm:cxn modelId="{3DD59202-713A-4BEE-A68D-B2214BCE378F}" type="presOf" srcId="{B1923E57-D910-4760-9E7A-674C67A712BD}" destId="{361F0790-9A23-45BE-A3BC-F97675059E83}" srcOrd="0" destOrd="0" presId="urn:microsoft.com/office/officeart/2005/8/layout/vList2"/>
    <dgm:cxn modelId="{3715B3A1-725F-4FB3-92EA-FC586AEC71E5}" srcId="{FD9642CA-CC9E-4B4C-9F15-1E3FC586C994}" destId="{E398D2B0-9B20-4710-94DF-645B00278904}" srcOrd="1" destOrd="0" parTransId="{AA644AAE-BB1F-413B-9867-405254924EAB}" sibTransId="{8DF48DD6-3366-46F8-ABCB-671F67A17397}"/>
    <dgm:cxn modelId="{45ECB661-A027-4860-9930-EEDDAC7459BC}" srcId="{FD9642CA-CC9E-4B4C-9F15-1E3FC586C994}" destId="{9EFA3E5A-9EE0-47FE-A6AE-1BE2238F75C3}" srcOrd="0" destOrd="0" parTransId="{09BB7A27-F536-4006-AF15-73F2534C36B9}" sibTransId="{EDB87AA0-32A8-4724-A47F-377370DD6E3F}"/>
    <dgm:cxn modelId="{001E796F-F557-46A8-851F-5F6EFB09B3A1}" srcId="{FD9642CA-CC9E-4B4C-9F15-1E3FC586C994}" destId="{326F9CCA-FE7D-4E93-9EF7-F237800E9889}" srcOrd="5" destOrd="0" parTransId="{00B82323-7797-43FE-9810-3CEA00C8EF94}" sibTransId="{AC59ABF3-7AC5-4E76-96E0-5A4EF229AADA}"/>
    <dgm:cxn modelId="{EEF1767C-78C6-4FA9-9207-DA68A74C0C77}" type="presOf" srcId="{5C0ACF04-9B82-4303-928C-85BC66BE3BAF}" destId="{A46CD735-3D73-4582-B319-0D8D8F4AEDE2}" srcOrd="0" destOrd="0" presId="urn:microsoft.com/office/officeart/2005/8/layout/vList2"/>
    <dgm:cxn modelId="{B09FE4FD-6BA6-43CD-9DFD-B7BA3EB1344C}" srcId="{FD9642CA-CC9E-4B4C-9F15-1E3FC586C994}" destId="{5C0ACF04-9B82-4303-928C-85BC66BE3BAF}" srcOrd="3" destOrd="0" parTransId="{C84C35D5-C19C-4E29-97C6-3C6E853C31CD}" sibTransId="{D5E6ADE7-D3AF-4C7F-A31D-A094197210B9}"/>
    <dgm:cxn modelId="{025B194D-1209-4F2A-9B28-246C26137475}" srcId="{FD9642CA-CC9E-4B4C-9F15-1E3FC586C994}" destId="{ACF9EC4F-7EB6-469F-B96F-849EA56BE4E3}" srcOrd="4" destOrd="0" parTransId="{9E5F1043-1502-4C4E-B7C9-51CB9BB41350}" sibTransId="{B76860C0-3771-44CB-8A1A-AE78B280917B}"/>
    <dgm:cxn modelId="{CB045007-136E-4E3E-895C-DA67E3B95D5F}" type="presOf" srcId="{9EFA3E5A-9EE0-47FE-A6AE-1BE2238F75C3}" destId="{D67FD23E-8DB7-47CF-985F-D45F8ED72DDB}" srcOrd="0" destOrd="0" presId="urn:microsoft.com/office/officeart/2005/8/layout/vList2"/>
    <dgm:cxn modelId="{178813CF-5775-46DF-96B2-9DB8B2498E1B}" type="presOf" srcId="{E398D2B0-9B20-4710-94DF-645B00278904}" destId="{819E4FDF-A59A-4943-86BC-759A9DEB3E20}" srcOrd="0" destOrd="0" presId="urn:microsoft.com/office/officeart/2005/8/layout/vList2"/>
    <dgm:cxn modelId="{0C340FD9-7678-4AF0-A9FC-B527E29E0BFF}" type="presOf" srcId="{FD9642CA-CC9E-4B4C-9F15-1E3FC586C994}" destId="{426F5AEC-BF32-4E1B-AF3D-1F800AC5DC4B}" srcOrd="0" destOrd="0" presId="urn:microsoft.com/office/officeart/2005/8/layout/vList2"/>
    <dgm:cxn modelId="{710FE032-3C80-4B61-A39A-5C6CCE7AB0EA}" type="presOf" srcId="{ACF9EC4F-7EB6-469F-B96F-849EA56BE4E3}" destId="{FBE58E5A-F331-4A14-92D4-45E848FD1E83}" srcOrd="0" destOrd="0" presId="urn:microsoft.com/office/officeart/2005/8/layout/vList2"/>
    <dgm:cxn modelId="{B0F21450-6759-4FD2-9FAE-DB8F6BAA945F}" type="presParOf" srcId="{426F5AEC-BF32-4E1B-AF3D-1F800AC5DC4B}" destId="{D67FD23E-8DB7-47CF-985F-D45F8ED72DDB}" srcOrd="0" destOrd="0" presId="urn:microsoft.com/office/officeart/2005/8/layout/vList2"/>
    <dgm:cxn modelId="{943156F1-2091-4802-BDBF-B9B1EB0395F9}" type="presParOf" srcId="{426F5AEC-BF32-4E1B-AF3D-1F800AC5DC4B}" destId="{85BDCE37-AE87-46AF-8DBB-CBBE2D1714B0}" srcOrd="1" destOrd="0" presId="urn:microsoft.com/office/officeart/2005/8/layout/vList2"/>
    <dgm:cxn modelId="{50096646-D51A-474C-9C5C-0F4C83C9E617}" type="presParOf" srcId="{426F5AEC-BF32-4E1B-AF3D-1F800AC5DC4B}" destId="{819E4FDF-A59A-4943-86BC-759A9DEB3E20}" srcOrd="2" destOrd="0" presId="urn:microsoft.com/office/officeart/2005/8/layout/vList2"/>
    <dgm:cxn modelId="{A9319C27-755F-4469-A184-A0523230035A}" type="presParOf" srcId="{426F5AEC-BF32-4E1B-AF3D-1F800AC5DC4B}" destId="{EC6304FC-48C8-417E-A479-539C42582B6B}" srcOrd="3" destOrd="0" presId="urn:microsoft.com/office/officeart/2005/8/layout/vList2"/>
    <dgm:cxn modelId="{CB8F568B-7303-4BB6-92BF-7BDA828903D6}" type="presParOf" srcId="{426F5AEC-BF32-4E1B-AF3D-1F800AC5DC4B}" destId="{361F0790-9A23-45BE-A3BC-F97675059E83}" srcOrd="4" destOrd="0" presId="urn:microsoft.com/office/officeart/2005/8/layout/vList2"/>
    <dgm:cxn modelId="{8960D3F0-8370-472E-B6F1-5837B283FFB2}" type="presParOf" srcId="{426F5AEC-BF32-4E1B-AF3D-1F800AC5DC4B}" destId="{03FEFD00-34DE-471F-8074-A8AEE708E58B}" srcOrd="5" destOrd="0" presId="urn:microsoft.com/office/officeart/2005/8/layout/vList2"/>
    <dgm:cxn modelId="{D22A4FFE-27B6-47A3-B51A-5F84124AA6F3}" type="presParOf" srcId="{426F5AEC-BF32-4E1B-AF3D-1F800AC5DC4B}" destId="{A46CD735-3D73-4582-B319-0D8D8F4AEDE2}" srcOrd="6" destOrd="0" presId="urn:microsoft.com/office/officeart/2005/8/layout/vList2"/>
    <dgm:cxn modelId="{7596A3DA-B93D-4969-A7ED-656C518DB2CC}" type="presParOf" srcId="{426F5AEC-BF32-4E1B-AF3D-1F800AC5DC4B}" destId="{A91AB3D9-EA61-4506-8D13-F0E22DBC9AE6}" srcOrd="7" destOrd="0" presId="urn:microsoft.com/office/officeart/2005/8/layout/vList2"/>
    <dgm:cxn modelId="{514ACB1E-F94C-49ED-A8B4-4F7127D165F7}" type="presParOf" srcId="{426F5AEC-BF32-4E1B-AF3D-1F800AC5DC4B}" destId="{FBE58E5A-F331-4A14-92D4-45E848FD1E83}" srcOrd="8" destOrd="0" presId="urn:microsoft.com/office/officeart/2005/8/layout/vList2"/>
    <dgm:cxn modelId="{EA4753A3-51E7-4A5A-A358-06653784FAFF}" type="presParOf" srcId="{426F5AEC-BF32-4E1B-AF3D-1F800AC5DC4B}" destId="{24680D41-B45E-4A93-B199-3DA1E14DE69B}" srcOrd="9" destOrd="0" presId="urn:microsoft.com/office/officeart/2005/8/layout/vList2"/>
    <dgm:cxn modelId="{06B5C9A6-127E-48AA-BE45-99F0674CAB54}" type="presParOf" srcId="{426F5AEC-BF32-4E1B-AF3D-1F800AC5DC4B}" destId="{6D9F2084-0C5C-46B9-8C48-A352BF6DE57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912333-D86A-4A90-A6EA-B2832686D7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D3349206-B41B-4EE0-8C1A-662C1B86247D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Patent file wrappers contain information about scope of protection; application/patent data, prosecution history, application history, and other examination information</a:t>
          </a:r>
          <a:endParaRPr lang="en-US" sz="1600" dirty="0"/>
        </a:p>
      </dgm:t>
    </dgm:pt>
    <dgm:pt modelId="{C1A19DB8-0BD4-4E85-8A1F-919A71DD516B}" type="parTrans" cxnId="{A22EAE7C-3D80-47E3-9F48-689E46338209}">
      <dgm:prSet/>
      <dgm:spPr/>
      <dgm:t>
        <a:bodyPr/>
        <a:lstStyle/>
        <a:p>
          <a:endParaRPr lang="en-US" sz="2000"/>
        </a:p>
      </dgm:t>
    </dgm:pt>
    <dgm:pt modelId="{F2C65D95-5BA8-4677-B369-6C733F7E2830}" type="sibTrans" cxnId="{A22EAE7C-3D80-47E3-9F48-689E46338209}">
      <dgm:prSet/>
      <dgm:spPr/>
      <dgm:t>
        <a:bodyPr/>
        <a:lstStyle/>
        <a:p>
          <a:endParaRPr lang="en-US" sz="2000"/>
        </a:p>
      </dgm:t>
    </dgm:pt>
    <dgm:pt modelId="{19DE5DA8-257C-4EBD-A920-6083A995801C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Available on PAIR (Patent Application Information Retrieval)</a:t>
          </a:r>
          <a:endParaRPr lang="en-US" sz="1600" dirty="0"/>
        </a:p>
      </dgm:t>
    </dgm:pt>
    <dgm:pt modelId="{7E6A6FB0-209B-4BFD-B5A1-8BDAE6806F29}" type="parTrans" cxnId="{732A639C-DA6E-4AC0-984B-E167415D84CC}">
      <dgm:prSet/>
      <dgm:spPr/>
      <dgm:t>
        <a:bodyPr/>
        <a:lstStyle/>
        <a:p>
          <a:endParaRPr lang="en-US" sz="2000"/>
        </a:p>
      </dgm:t>
    </dgm:pt>
    <dgm:pt modelId="{23188C1D-6743-465B-88CD-AFD0EAA324D2}" type="sibTrans" cxnId="{732A639C-DA6E-4AC0-984B-E167415D84CC}">
      <dgm:prSet/>
      <dgm:spPr/>
      <dgm:t>
        <a:bodyPr/>
        <a:lstStyle/>
        <a:p>
          <a:endParaRPr lang="en-US" sz="2000"/>
        </a:p>
      </dgm:t>
    </dgm:pt>
    <dgm:pt modelId="{ADBCEDAD-3BF5-4E4C-BDE4-6F9DFF522FD9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Public PAIR – Displays issued or published application status</a:t>
          </a:r>
          <a:endParaRPr lang="en-US" sz="1600" dirty="0"/>
        </a:p>
      </dgm:t>
    </dgm:pt>
    <dgm:pt modelId="{81DEBC78-20BA-419F-B4FC-0880B4C95386}" type="parTrans" cxnId="{572B39FA-2C94-4EBB-AC9D-9337569504EC}">
      <dgm:prSet/>
      <dgm:spPr/>
      <dgm:t>
        <a:bodyPr/>
        <a:lstStyle/>
        <a:p>
          <a:endParaRPr lang="en-US" sz="2000"/>
        </a:p>
      </dgm:t>
    </dgm:pt>
    <dgm:pt modelId="{5FF6AACA-A45F-4444-9C92-0961948FAC63}" type="sibTrans" cxnId="{572B39FA-2C94-4EBB-AC9D-9337569504EC}">
      <dgm:prSet/>
      <dgm:spPr/>
      <dgm:t>
        <a:bodyPr/>
        <a:lstStyle/>
        <a:p>
          <a:endParaRPr lang="en-US" sz="2000"/>
        </a:p>
      </dgm:t>
    </dgm:pt>
    <dgm:pt modelId="{29B6500B-C403-4B8D-B07B-5EAAFA078855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Private PAIR – Real-time current patent application status</a:t>
          </a:r>
          <a:endParaRPr lang="en-US" sz="1600" dirty="0"/>
        </a:p>
      </dgm:t>
    </dgm:pt>
    <dgm:pt modelId="{5298EB5D-45A6-4C28-97FB-ABD970381AE8}" type="parTrans" cxnId="{99EEA9C9-55CF-4FDE-ABCA-DBD640327142}">
      <dgm:prSet/>
      <dgm:spPr/>
      <dgm:t>
        <a:bodyPr/>
        <a:lstStyle/>
        <a:p>
          <a:endParaRPr lang="en-US" sz="2000"/>
        </a:p>
      </dgm:t>
    </dgm:pt>
    <dgm:pt modelId="{4C58E746-0F58-479A-B3BD-12DC5443CF02}" type="sibTrans" cxnId="{99EEA9C9-55CF-4FDE-ABCA-DBD640327142}">
      <dgm:prSet/>
      <dgm:spPr/>
      <dgm:t>
        <a:bodyPr/>
        <a:lstStyle/>
        <a:p>
          <a:endParaRPr lang="en-US" sz="2000"/>
        </a:p>
      </dgm:t>
    </dgm:pt>
    <dgm:pt modelId="{F8BCE070-F67B-4A7B-BABC-D829C708EAD6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sz="1600" b="1" dirty="0" smtClean="0"/>
            <a:t>Some file wrappers are only available as images and text cannot be automatically extracted</a:t>
          </a:r>
          <a:endParaRPr lang="en-US" sz="1600" dirty="0"/>
        </a:p>
      </dgm:t>
    </dgm:pt>
    <dgm:pt modelId="{13A7F5CE-CD33-4C18-B3CF-9B494DA97150}" type="parTrans" cxnId="{977B663F-3392-49B0-B1D7-1BBB1B11C359}">
      <dgm:prSet/>
      <dgm:spPr/>
      <dgm:t>
        <a:bodyPr/>
        <a:lstStyle/>
        <a:p>
          <a:endParaRPr lang="en-US" sz="2000"/>
        </a:p>
      </dgm:t>
    </dgm:pt>
    <dgm:pt modelId="{F4DB6EA4-2E67-4AFA-8E9C-29D9DAC112ED}" type="sibTrans" cxnId="{977B663F-3392-49B0-B1D7-1BBB1B11C359}">
      <dgm:prSet/>
      <dgm:spPr/>
      <dgm:t>
        <a:bodyPr/>
        <a:lstStyle/>
        <a:p>
          <a:endParaRPr lang="en-US" sz="2000"/>
        </a:p>
      </dgm:t>
    </dgm:pt>
    <dgm:pt modelId="{1084DFE9-7A17-4D4D-A226-DA128C6C365B}" type="pres">
      <dgm:prSet presAssocID="{34912333-D86A-4A90-A6EA-B2832686D7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A7EA85-DA17-474F-9281-9A8D12CCB929}" type="pres">
      <dgm:prSet presAssocID="{D3349206-B41B-4EE0-8C1A-662C1B86247D}" presName="parentText" presStyleLbl="node1" presStyleIdx="0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8AE3A99B-D959-4238-BE3E-0104BA891172}" type="pres">
      <dgm:prSet presAssocID="{F2C65D95-5BA8-4677-B369-6C733F7E2830}" presName="spacer" presStyleCnt="0"/>
      <dgm:spPr/>
    </dgm:pt>
    <dgm:pt modelId="{89B504DB-5072-471F-8BE0-0BD6B2C47828}" type="pres">
      <dgm:prSet presAssocID="{19DE5DA8-257C-4EBD-A920-6083A995801C}" presName="parentText" presStyleLbl="node1" presStyleIdx="1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50EA763C-FC2B-4A6C-AF9B-0E7907A3BF41}" type="pres">
      <dgm:prSet presAssocID="{23188C1D-6743-465B-88CD-AFD0EAA324D2}" presName="spacer" presStyleCnt="0"/>
      <dgm:spPr/>
    </dgm:pt>
    <dgm:pt modelId="{31DB059A-6C3E-46E6-9CE2-BCDFE629A336}" type="pres">
      <dgm:prSet presAssocID="{ADBCEDAD-3BF5-4E4C-BDE4-6F9DFF522FD9}" presName="parentText" presStyleLbl="node1" presStyleIdx="2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467632BE-287C-4C5D-BCD9-77AF7E3FED8B}" type="pres">
      <dgm:prSet presAssocID="{5FF6AACA-A45F-4444-9C92-0961948FAC63}" presName="spacer" presStyleCnt="0"/>
      <dgm:spPr/>
    </dgm:pt>
    <dgm:pt modelId="{DADC36B6-F75B-43BF-B20E-EE6B47BDEFA1}" type="pres">
      <dgm:prSet presAssocID="{29B6500B-C403-4B8D-B07B-5EAAFA078855}" presName="parentText" presStyleLbl="node1" presStyleIdx="3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628A4823-0661-4126-975A-7D972995654F}" type="pres">
      <dgm:prSet presAssocID="{4C58E746-0F58-479A-B3BD-12DC5443CF02}" presName="spacer" presStyleCnt="0"/>
      <dgm:spPr/>
    </dgm:pt>
    <dgm:pt modelId="{D0489B25-8D36-47E0-85B2-FBCB82DD8B79}" type="pres">
      <dgm:prSet presAssocID="{F8BCE070-F67B-4A7B-BABC-D829C708EAD6}" presName="parentText" presStyleLbl="node1" presStyleIdx="4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B043B737-E22A-4561-8A5C-B96D36056A06}" type="presOf" srcId="{29B6500B-C403-4B8D-B07B-5EAAFA078855}" destId="{DADC36B6-F75B-43BF-B20E-EE6B47BDEFA1}" srcOrd="0" destOrd="0" presId="urn:microsoft.com/office/officeart/2005/8/layout/vList2"/>
    <dgm:cxn modelId="{732A639C-DA6E-4AC0-984B-E167415D84CC}" srcId="{34912333-D86A-4A90-A6EA-B2832686D771}" destId="{19DE5DA8-257C-4EBD-A920-6083A995801C}" srcOrd="1" destOrd="0" parTransId="{7E6A6FB0-209B-4BFD-B5A1-8BDAE6806F29}" sibTransId="{23188C1D-6743-465B-88CD-AFD0EAA324D2}"/>
    <dgm:cxn modelId="{F4CF954D-39B0-459F-B8F2-D9B5AB579661}" type="presOf" srcId="{ADBCEDAD-3BF5-4E4C-BDE4-6F9DFF522FD9}" destId="{31DB059A-6C3E-46E6-9CE2-BCDFE629A336}" srcOrd="0" destOrd="0" presId="urn:microsoft.com/office/officeart/2005/8/layout/vList2"/>
    <dgm:cxn modelId="{572B39FA-2C94-4EBB-AC9D-9337569504EC}" srcId="{34912333-D86A-4A90-A6EA-B2832686D771}" destId="{ADBCEDAD-3BF5-4E4C-BDE4-6F9DFF522FD9}" srcOrd="2" destOrd="0" parTransId="{81DEBC78-20BA-419F-B4FC-0880B4C95386}" sibTransId="{5FF6AACA-A45F-4444-9C92-0961948FAC63}"/>
    <dgm:cxn modelId="{A22EAE7C-3D80-47E3-9F48-689E46338209}" srcId="{34912333-D86A-4A90-A6EA-B2832686D771}" destId="{D3349206-B41B-4EE0-8C1A-662C1B86247D}" srcOrd="0" destOrd="0" parTransId="{C1A19DB8-0BD4-4E85-8A1F-919A71DD516B}" sibTransId="{F2C65D95-5BA8-4677-B369-6C733F7E2830}"/>
    <dgm:cxn modelId="{977B663F-3392-49B0-B1D7-1BBB1B11C359}" srcId="{34912333-D86A-4A90-A6EA-B2832686D771}" destId="{F8BCE070-F67B-4A7B-BABC-D829C708EAD6}" srcOrd="4" destOrd="0" parTransId="{13A7F5CE-CD33-4C18-B3CF-9B494DA97150}" sibTransId="{F4DB6EA4-2E67-4AFA-8E9C-29D9DAC112ED}"/>
    <dgm:cxn modelId="{41896CF1-F81C-4FEE-B332-86B07CF0E4D5}" type="presOf" srcId="{34912333-D86A-4A90-A6EA-B2832686D771}" destId="{1084DFE9-7A17-4D4D-A226-DA128C6C365B}" srcOrd="0" destOrd="0" presId="urn:microsoft.com/office/officeart/2005/8/layout/vList2"/>
    <dgm:cxn modelId="{99EEA9C9-55CF-4FDE-ABCA-DBD640327142}" srcId="{34912333-D86A-4A90-A6EA-B2832686D771}" destId="{29B6500B-C403-4B8D-B07B-5EAAFA078855}" srcOrd="3" destOrd="0" parTransId="{5298EB5D-45A6-4C28-97FB-ABD970381AE8}" sibTransId="{4C58E746-0F58-479A-B3BD-12DC5443CF02}"/>
    <dgm:cxn modelId="{EBBA1F9F-FC2E-41BB-9188-261D88BE90EC}" type="presOf" srcId="{D3349206-B41B-4EE0-8C1A-662C1B86247D}" destId="{F7A7EA85-DA17-474F-9281-9A8D12CCB929}" srcOrd="0" destOrd="0" presId="urn:microsoft.com/office/officeart/2005/8/layout/vList2"/>
    <dgm:cxn modelId="{E2AF9E63-D5AB-447D-A6C0-1CB6D9839360}" type="presOf" srcId="{F8BCE070-F67B-4A7B-BABC-D829C708EAD6}" destId="{D0489B25-8D36-47E0-85B2-FBCB82DD8B79}" srcOrd="0" destOrd="0" presId="urn:microsoft.com/office/officeart/2005/8/layout/vList2"/>
    <dgm:cxn modelId="{93165D51-BFFB-4CB1-B11D-B3C09A134D35}" type="presOf" srcId="{19DE5DA8-257C-4EBD-A920-6083A995801C}" destId="{89B504DB-5072-471F-8BE0-0BD6B2C47828}" srcOrd="0" destOrd="0" presId="urn:microsoft.com/office/officeart/2005/8/layout/vList2"/>
    <dgm:cxn modelId="{E3CFFF49-12F0-41A8-9105-3BBB81D33006}" type="presParOf" srcId="{1084DFE9-7A17-4D4D-A226-DA128C6C365B}" destId="{F7A7EA85-DA17-474F-9281-9A8D12CCB929}" srcOrd="0" destOrd="0" presId="urn:microsoft.com/office/officeart/2005/8/layout/vList2"/>
    <dgm:cxn modelId="{B6EC9017-4AF4-46AD-B303-ABDE95037555}" type="presParOf" srcId="{1084DFE9-7A17-4D4D-A226-DA128C6C365B}" destId="{8AE3A99B-D959-4238-BE3E-0104BA891172}" srcOrd="1" destOrd="0" presId="urn:microsoft.com/office/officeart/2005/8/layout/vList2"/>
    <dgm:cxn modelId="{15067C4C-4F0E-46F8-B39F-31C9BF3DDD60}" type="presParOf" srcId="{1084DFE9-7A17-4D4D-A226-DA128C6C365B}" destId="{89B504DB-5072-471F-8BE0-0BD6B2C47828}" srcOrd="2" destOrd="0" presId="urn:microsoft.com/office/officeart/2005/8/layout/vList2"/>
    <dgm:cxn modelId="{2DA2355D-2E7F-4A47-BB28-5987D166F1B3}" type="presParOf" srcId="{1084DFE9-7A17-4D4D-A226-DA128C6C365B}" destId="{50EA763C-FC2B-4A6C-AF9B-0E7907A3BF41}" srcOrd="3" destOrd="0" presId="urn:microsoft.com/office/officeart/2005/8/layout/vList2"/>
    <dgm:cxn modelId="{92C863F3-5B05-4E7C-8DA6-E930AB06FF0B}" type="presParOf" srcId="{1084DFE9-7A17-4D4D-A226-DA128C6C365B}" destId="{31DB059A-6C3E-46E6-9CE2-BCDFE629A336}" srcOrd="4" destOrd="0" presId="urn:microsoft.com/office/officeart/2005/8/layout/vList2"/>
    <dgm:cxn modelId="{9150A862-09DE-4C0C-B2EE-D61FDC504BB1}" type="presParOf" srcId="{1084DFE9-7A17-4D4D-A226-DA128C6C365B}" destId="{467632BE-287C-4C5D-BCD9-77AF7E3FED8B}" srcOrd="5" destOrd="0" presId="urn:microsoft.com/office/officeart/2005/8/layout/vList2"/>
    <dgm:cxn modelId="{A9C3E5BE-45DB-4BE2-817C-59FC0667E16C}" type="presParOf" srcId="{1084DFE9-7A17-4D4D-A226-DA128C6C365B}" destId="{DADC36B6-F75B-43BF-B20E-EE6B47BDEFA1}" srcOrd="6" destOrd="0" presId="urn:microsoft.com/office/officeart/2005/8/layout/vList2"/>
    <dgm:cxn modelId="{CDF509C5-091B-412E-852B-232A7574FF48}" type="presParOf" srcId="{1084DFE9-7A17-4D4D-A226-DA128C6C365B}" destId="{628A4823-0661-4126-975A-7D972995654F}" srcOrd="7" destOrd="0" presId="urn:microsoft.com/office/officeart/2005/8/layout/vList2"/>
    <dgm:cxn modelId="{6B71F237-31A2-48DE-892E-05C71AE567CD}" type="presParOf" srcId="{1084DFE9-7A17-4D4D-A226-DA128C6C365B}" destId="{D0489B25-8D36-47E0-85B2-FBCB82DD8B7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AAAEE3-5054-4380-A9D8-DD27E9648D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6E4E9832-9192-4F2F-96BE-C53C42173837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Very broad set of topics need to be searched</a:t>
          </a:r>
          <a:endParaRPr lang="en-US" sz="1800" dirty="0"/>
        </a:p>
      </dgm:t>
    </dgm:pt>
    <dgm:pt modelId="{6DFC72A5-703A-49CE-B013-E6438FA6D57B}" type="parTrans" cxnId="{73E524C7-5B46-4936-BF88-1136CA8A6E9B}">
      <dgm:prSet/>
      <dgm:spPr/>
      <dgm:t>
        <a:bodyPr/>
        <a:lstStyle/>
        <a:p>
          <a:endParaRPr lang="en-US" sz="1800"/>
        </a:p>
      </dgm:t>
    </dgm:pt>
    <dgm:pt modelId="{070C569A-B5F7-4A5C-9AA7-07500FCDEF6C}" type="sibTrans" cxnId="{73E524C7-5B46-4936-BF88-1136CA8A6E9B}">
      <dgm:prSet/>
      <dgm:spPr/>
      <dgm:t>
        <a:bodyPr/>
        <a:lstStyle/>
        <a:p>
          <a:endParaRPr lang="en-US" sz="1800"/>
        </a:p>
      </dgm:t>
    </dgm:pt>
    <dgm:pt modelId="{F51A407A-EDA9-4EEC-B8D7-522A59D686CF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Many databases must be searched</a:t>
          </a:r>
          <a:endParaRPr lang="en-US" sz="1800" dirty="0"/>
        </a:p>
      </dgm:t>
    </dgm:pt>
    <dgm:pt modelId="{C106E20A-B7A3-4674-9248-6C011EBD9D02}" type="parTrans" cxnId="{159D9AAA-B834-409E-A205-C1D0B6A82C3D}">
      <dgm:prSet/>
      <dgm:spPr/>
      <dgm:t>
        <a:bodyPr/>
        <a:lstStyle/>
        <a:p>
          <a:endParaRPr lang="en-US" sz="1800"/>
        </a:p>
      </dgm:t>
    </dgm:pt>
    <dgm:pt modelId="{931B0773-4571-4076-B921-11E0EF2230DB}" type="sibTrans" cxnId="{159D9AAA-B834-409E-A205-C1D0B6A82C3D}">
      <dgm:prSet/>
      <dgm:spPr/>
      <dgm:t>
        <a:bodyPr/>
        <a:lstStyle/>
        <a:p>
          <a:endParaRPr lang="en-US" sz="1800"/>
        </a:p>
      </dgm:t>
    </dgm:pt>
    <dgm:pt modelId="{444C342D-2DF4-4133-8E54-9BF26C2399F8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Current options include – PubMed, MedLine, Google Scholar, etc...</a:t>
          </a:r>
          <a:endParaRPr lang="en-US" sz="1800" dirty="0"/>
        </a:p>
      </dgm:t>
    </dgm:pt>
    <dgm:pt modelId="{D5A122E7-9D6B-43A7-A43A-A7E83FDC1B92}" type="parTrans" cxnId="{9E15BCD3-18B2-480E-93B7-101564C045A2}">
      <dgm:prSet/>
      <dgm:spPr/>
      <dgm:t>
        <a:bodyPr/>
        <a:lstStyle/>
        <a:p>
          <a:endParaRPr lang="en-US" sz="1800"/>
        </a:p>
      </dgm:t>
    </dgm:pt>
    <dgm:pt modelId="{F32232A8-F02D-4256-99F3-F9D549DCFD60}" type="sibTrans" cxnId="{9E15BCD3-18B2-480E-93B7-101564C045A2}">
      <dgm:prSet/>
      <dgm:spPr/>
      <dgm:t>
        <a:bodyPr/>
        <a:lstStyle/>
        <a:p>
          <a:endParaRPr lang="en-US" sz="1800"/>
        </a:p>
      </dgm:t>
    </dgm:pt>
    <dgm:pt modelId="{E03E5E36-953A-4442-BC5C-A47760C3B7F2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PubMed contains articles from over 300 research journals</a:t>
          </a:r>
          <a:endParaRPr lang="en-US" sz="1800" dirty="0"/>
        </a:p>
      </dgm:t>
    </dgm:pt>
    <dgm:pt modelId="{BE8FE6D9-AE10-4FBE-9ADA-A12E31143425}" type="parTrans" cxnId="{CD46BFD6-3A2E-4C8B-B702-BD2D20E157E4}">
      <dgm:prSet/>
      <dgm:spPr/>
      <dgm:t>
        <a:bodyPr/>
        <a:lstStyle/>
        <a:p>
          <a:endParaRPr lang="en-US" sz="1800"/>
        </a:p>
      </dgm:t>
    </dgm:pt>
    <dgm:pt modelId="{A6F9524A-7479-4447-941F-73E924598EA9}" type="sibTrans" cxnId="{CD46BFD6-3A2E-4C8B-B702-BD2D20E157E4}">
      <dgm:prSet/>
      <dgm:spPr/>
      <dgm:t>
        <a:bodyPr/>
        <a:lstStyle/>
        <a:p>
          <a:endParaRPr lang="en-US" sz="1800"/>
        </a:p>
      </dgm:t>
    </dgm:pt>
    <dgm:pt modelId="{1712B0AC-E43E-49EE-92C4-907DA662D399}">
      <dgm:prSet custT="1"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rtl="0"/>
          <a:r>
            <a:rPr lang="en-US" sz="1800" b="1" dirty="0" smtClean="0"/>
            <a:t>Can we determine the state-of-the-art at the time of filing of a patent application?</a:t>
          </a:r>
          <a:endParaRPr lang="en-US" sz="1800" dirty="0"/>
        </a:p>
      </dgm:t>
    </dgm:pt>
    <dgm:pt modelId="{34640873-4C5F-4862-89AE-FEF504526779}" type="parTrans" cxnId="{20540493-97A3-4587-83F3-A81E21B9F1A8}">
      <dgm:prSet/>
      <dgm:spPr/>
      <dgm:t>
        <a:bodyPr/>
        <a:lstStyle/>
        <a:p>
          <a:endParaRPr lang="en-US" sz="1800"/>
        </a:p>
      </dgm:t>
    </dgm:pt>
    <dgm:pt modelId="{BDA2A280-2130-4D85-AF78-22C178B806C9}" type="sibTrans" cxnId="{20540493-97A3-4587-83F3-A81E21B9F1A8}">
      <dgm:prSet/>
      <dgm:spPr/>
      <dgm:t>
        <a:bodyPr/>
        <a:lstStyle/>
        <a:p>
          <a:endParaRPr lang="en-US" sz="1800"/>
        </a:p>
      </dgm:t>
    </dgm:pt>
    <dgm:pt modelId="{21EFEA2C-2175-4B2B-866C-7BD5F46F4D44}" type="pres">
      <dgm:prSet presAssocID="{CFAAAEE3-5054-4380-A9D8-DD27E9648D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3E1D01-5BE9-4AC6-8B07-C15C90C55C34}" type="pres">
      <dgm:prSet presAssocID="{6E4E9832-9192-4F2F-96BE-C53C42173837}" presName="parentText" presStyleLbl="node1" presStyleIdx="0" presStyleCnt="5" custLinFactNeighborX="920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8C6D9E89-DAAC-4113-9E84-8DDE5BB48ECE}" type="pres">
      <dgm:prSet presAssocID="{070C569A-B5F7-4A5C-9AA7-07500FCDEF6C}" presName="spacer" presStyleCnt="0"/>
      <dgm:spPr/>
    </dgm:pt>
    <dgm:pt modelId="{540C954C-DF98-44CF-B227-E367673AB844}" type="pres">
      <dgm:prSet presAssocID="{F51A407A-EDA9-4EEC-B8D7-522A59D686CF}" presName="parentText" presStyleLbl="node1" presStyleIdx="1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381AB048-EFAC-4B6B-BD50-0E7C13330716}" type="pres">
      <dgm:prSet presAssocID="{931B0773-4571-4076-B921-11E0EF2230DB}" presName="spacer" presStyleCnt="0"/>
      <dgm:spPr/>
    </dgm:pt>
    <dgm:pt modelId="{E44B62D1-1CC8-4881-9C5E-EB24B7614147}" type="pres">
      <dgm:prSet presAssocID="{444C342D-2DF4-4133-8E54-9BF26C2399F8}" presName="parentText" presStyleLbl="node1" presStyleIdx="2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7EA1AB6F-A351-4FB5-9B36-9D52DC4AFD33}" type="pres">
      <dgm:prSet presAssocID="{F32232A8-F02D-4256-99F3-F9D549DCFD60}" presName="spacer" presStyleCnt="0"/>
      <dgm:spPr/>
    </dgm:pt>
    <dgm:pt modelId="{A0F810CD-5691-48ED-AA03-62472B07979C}" type="pres">
      <dgm:prSet presAssocID="{E03E5E36-953A-4442-BC5C-A47760C3B7F2}" presName="parentText" presStyleLbl="node1" presStyleIdx="3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F2A00336-F748-403D-96F4-C8B075099A8E}" type="pres">
      <dgm:prSet presAssocID="{A6F9524A-7479-4447-941F-73E924598EA9}" presName="spacer" presStyleCnt="0"/>
      <dgm:spPr/>
    </dgm:pt>
    <dgm:pt modelId="{2EA0E327-48A7-49CA-9499-DB4E8AF1769D}" type="pres">
      <dgm:prSet presAssocID="{1712B0AC-E43E-49EE-92C4-907DA662D399}" presName="parentText" presStyleLbl="node1" presStyleIdx="4" presStyleCnt="5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73239AEB-3E52-4ACD-9183-09905DF86B30}" type="presOf" srcId="{CFAAAEE3-5054-4380-A9D8-DD27E9648D12}" destId="{21EFEA2C-2175-4B2B-866C-7BD5F46F4D44}" srcOrd="0" destOrd="0" presId="urn:microsoft.com/office/officeart/2005/8/layout/vList2"/>
    <dgm:cxn modelId="{D7077D24-D560-457B-835D-4086052A2A47}" type="presOf" srcId="{1712B0AC-E43E-49EE-92C4-907DA662D399}" destId="{2EA0E327-48A7-49CA-9499-DB4E8AF1769D}" srcOrd="0" destOrd="0" presId="urn:microsoft.com/office/officeart/2005/8/layout/vList2"/>
    <dgm:cxn modelId="{A2194AC5-2C00-4780-A81C-50B8C55640E1}" type="presOf" srcId="{6E4E9832-9192-4F2F-96BE-C53C42173837}" destId="{BE3E1D01-5BE9-4AC6-8B07-C15C90C55C34}" srcOrd="0" destOrd="0" presId="urn:microsoft.com/office/officeart/2005/8/layout/vList2"/>
    <dgm:cxn modelId="{6ED1BAA3-014F-4439-A719-812FE8017A78}" type="presOf" srcId="{F51A407A-EDA9-4EEC-B8D7-522A59D686CF}" destId="{540C954C-DF98-44CF-B227-E367673AB844}" srcOrd="0" destOrd="0" presId="urn:microsoft.com/office/officeart/2005/8/layout/vList2"/>
    <dgm:cxn modelId="{CD46BFD6-3A2E-4C8B-B702-BD2D20E157E4}" srcId="{CFAAAEE3-5054-4380-A9D8-DD27E9648D12}" destId="{E03E5E36-953A-4442-BC5C-A47760C3B7F2}" srcOrd="3" destOrd="0" parTransId="{BE8FE6D9-AE10-4FBE-9ADA-A12E31143425}" sibTransId="{A6F9524A-7479-4447-941F-73E924598EA9}"/>
    <dgm:cxn modelId="{20540493-97A3-4587-83F3-A81E21B9F1A8}" srcId="{CFAAAEE3-5054-4380-A9D8-DD27E9648D12}" destId="{1712B0AC-E43E-49EE-92C4-907DA662D399}" srcOrd="4" destOrd="0" parTransId="{34640873-4C5F-4862-89AE-FEF504526779}" sibTransId="{BDA2A280-2130-4D85-AF78-22C178B806C9}"/>
    <dgm:cxn modelId="{9E15BCD3-18B2-480E-93B7-101564C045A2}" srcId="{CFAAAEE3-5054-4380-A9D8-DD27E9648D12}" destId="{444C342D-2DF4-4133-8E54-9BF26C2399F8}" srcOrd="2" destOrd="0" parTransId="{D5A122E7-9D6B-43A7-A43A-A7E83FDC1B92}" sibTransId="{F32232A8-F02D-4256-99F3-F9D549DCFD60}"/>
    <dgm:cxn modelId="{159D9AAA-B834-409E-A205-C1D0B6A82C3D}" srcId="{CFAAAEE3-5054-4380-A9D8-DD27E9648D12}" destId="{F51A407A-EDA9-4EEC-B8D7-522A59D686CF}" srcOrd="1" destOrd="0" parTransId="{C106E20A-B7A3-4674-9248-6C011EBD9D02}" sibTransId="{931B0773-4571-4076-B921-11E0EF2230DB}"/>
    <dgm:cxn modelId="{720BA782-3B1B-487C-AF14-07A0E150003F}" type="presOf" srcId="{444C342D-2DF4-4133-8E54-9BF26C2399F8}" destId="{E44B62D1-1CC8-4881-9C5E-EB24B7614147}" srcOrd="0" destOrd="0" presId="urn:microsoft.com/office/officeart/2005/8/layout/vList2"/>
    <dgm:cxn modelId="{F981126B-EB2D-4C6B-834D-2622DBB59F3D}" type="presOf" srcId="{E03E5E36-953A-4442-BC5C-A47760C3B7F2}" destId="{A0F810CD-5691-48ED-AA03-62472B07979C}" srcOrd="0" destOrd="0" presId="urn:microsoft.com/office/officeart/2005/8/layout/vList2"/>
    <dgm:cxn modelId="{73E524C7-5B46-4936-BF88-1136CA8A6E9B}" srcId="{CFAAAEE3-5054-4380-A9D8-DD27E9648D12}" destId="{6E4E9832-9192-4F2F-96BE-C53C42173837}" srcOrd="0" destOrd="0" parTransId="{6DFC72A5-703A-49CE-B013-E6438FA6D57B}" sibTransId="{070C569A-B5F7-4A5C-9AA7-07500FCDEF6C}"/>
    <dgm:cxn modelId="{2B5584AC-7177-467A-94E4-DE6703B03A6B}" type="presParOf" srcId="{21EFEA2C-2175-4B2B-866C-7BD5F46F4D44}" destId="{BE3E1D01-5BE9-4AC6-8B07-C15C90C55C34}" srcOrd="0" destOrd="0" presId="urn:microsoft.com/office/officeart/2005/8/layout/vList2"/>
    <dgm:cxn modelId="{3E0E357D-6316-48F1-AA69-511676E62D9A}" type="presParOf" srcId="{21EFEA2C-2175-4B2B-866C-7BD5F46F4D44}" destId="{8C6D9E89-DAAC-4113-9E84-8DDE5BB48ECE}" srcOrd="1" destOrd="0" presId="urn:microsoft.com/office/officeart/2005/8/layout/vList2"/>
    <dgm:cxn modelId="{419CA61B-1EA0-40DA-8CD2-C2604361FED2}" type="presParOf" srcId="{21EFEA2C-2175-4B2B-866C-7BD5F46F4D44}" destId="{540C954C-DF98-44CF-B227-E367673AB844}" srcOrd="2" destOrd="0" presId="urn:microsoft.com/office/officeart/2005/8/layout/vList2"/>
    <dgm:cxn modelId="{2CBC3885-A954-4CAC-AFE2-65F473EDB957}" type="presParOf" srcId="{21EFEA2C-2175-4B2B-866C-7BD5F46F4D44}" destId="{381AB048-EFAC-4B6B-BD50-0E7C13330716}" srcOrd="3" destOrd="0" presId="urn:microsoft.com/office/officeart/2005/8/layout/vList2"/>
    <dgm:cxn modelId="{C34D0553-1945-40C5-B3F7-514012A0596E}" type="presParOf" srcId="{21EFEA2C-2175-4B2B-866C-7BD5F46F4D44}" destId="{E44B62D1-1CC8-4881-9C5E-EB24B7614147}" srcOrd="4" destOrd="0" presId="urn:microsoft.com/office/officeart/2005/8/layout/vList2"/>
    <dgm:cxn modelId="{D9C6F188-5906-448A-93A6-6A73AEFD0D36}" type="presParOf" srcId="{21EFEA2C-2175-4B2B-866C-7BD5F46F4D44}" destId="{7EA1AB6F-A351-4FB5-9B36-9D52DC4AFD33}" srcOrd="5" destOrd="0" presId="urn:microsoft.com/office/officeart/2005/8/layout/vList2"/>
    <dgm:cxn modelId="{5A0EDF26-AF47-4AB2-8F6E-6A149CBDCE07}" type="presParOf" srcId="{21EFEA2C-2175-4B2B-866C-7BD5F46F4D44}" destId="{A0F810CD-5691-48ED-AA03-62472B07979C}" srcOrd="6" destOrd="0" presId="urn:microsoft.com/office/officeart/2005/8/layout/vList2"/>
    <dgm:cxn modelId="{BE67844E-AFC7-46C7-BA17-28BCADDEF1DF}" type="presParOf" srcId="{21EFEA2C-2175-4B2B-866C-7BD5F46F4D44}" destId="{F2A00336-F748-403D-96F4-C8B075099A8E}" srcOrd="7" destOrd="0" presId="urn:microsoft.com/office/officeart/2005/8/layout/vList2"/>
    <dgm:cxn modelId="{5B1AC17E-5854-4282-A164-66AA06417E43}" type="presParOf" srcId="{21EFEA2C-2175-4B2B-866C-7BD5F46F4D44}" destId="{2EA0E327-48A7-49CA-9499-DB4E8AF1769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37B31D-89CF-4807-9B82-75DA6F8999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F477122E-B31D-45C7-B16C-355DB0946410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Picking the right ontology (An imprecise ontology may result in irrelevant keywords)</a:t>
          </a:r>
          <a:endParaRPr lang="en-US" dirty="0"/>
        </a:p>
      </dgm:t>
    </dgm:pt>
    <dgm:pt modelId="{3E1C9837-697E-4855-BCA8-416C78C9E0F1}" type="parTrans" cxnId="{3E7A0855-D6A1-4B0D-A1DD-5B74787B1674}">
      <dgm:prSet/>
      <dgm:spPr/>
      <dgm:t>
        <a:bodyPr/>
        <a:lstStyle/>
        <a:p>
          <a:endParaRPr lang="en-US"/>
        </a:p>
      </dgm:t>
    </dgm:pt>
    <dgm:pt modelId="{F8D68FA9-9544-4944-B750-DC8EC4237740}" type="sibTrans" cxnId="{3E7A0855-D6A1-4B0D-A1DD-5B74787B1674}">
      <dgm:prSet/>
      <dgm:spPr/>
      <dgm:t>
        <a:bodyPr/>
        <a:lstStyle/>
        <a:p>
          <a:endParaRPr lang="en-US"/>
        </a:p>
      </dgm:t>
    </dgm:pt>
    <dgm:pt modelId="{3E32CF92-C60E-4F21-97A0-D9F212AD5C7D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Combining various ontologies</a:t>
          </a:r>
          <a:endParaRPr lang="en-US" dirty="0"/>
        </a:p>
      </dgm:t>
    </dgm:pt>
    <dgm:pt modelId="{73DBE0B9-549C-4061-8061-E34B016B470C}" type="parTrans" cxnId="{8B862095-E23E-4211-B7CF-52112AB2D980}">
      <dgm:prSet/>
      <dgm:spPr/>
      <dgm:t>
        <a:bodyPr/>
        <a:lstStyle/>
        <a:p>
          <a:endParaRPr lang="en-US"/>
        </a:p>
      </dgm:t>
    </dgm:pt>
    <dgm:pt modelId="{3FEE321A-BD7D-4873-A56A-B2AD034104D6}" type="sibTrans" cxnId="{8B862095-E23E-4211-B7CF-52112AB2D980}">
      <dgm:prSet/>
      <dgm:spPr/>
      <dgm:t>
        <a:bodyPr/>
        <a:lstStyle/>
        <a:p>
          <a:endParaRPr lang="en-US"/>
        </a:p>
      </dgm:t>
    </dgm:pt>
    <dgm:pt modelId="{CF04D6B0-A27D-424C-B96E-6BC5308AFEBD}" type="pres">
      <dgm:prSet presAssocID="{0837B31D-89CF-4807-9B82-75DA6F8999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67C3C8-192C-4102-BE0E-AA784AD0725C}" type="pres">
      <dgm:prSet presAssocID="{F477122E-B31D-45C7-B16C-355DB0946410}" presName="parentText" presStyleLbl="node1" presStyleIdx="0" presStyleCnt="2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4A55A08F-78B8-427B-8C7E-039CBB541DA9}" type="pres">
      <dgm:prSet presAssocID="{F8D68FA9-9544-4944-B750-DC8EC4237740}" presName="spacer" presStyleCnt="0"/>
      <dgm:spPr/>
    </dgm:pt>
    <dgm:pt modelId="{B97FD9DE-7860-45EB-8BBE-0D84790AF4AD}" type="pres">
      <dgm:prSet presAssocID="{3E32CF92-C60E-4F21-97A0-D9F212AD5C7D}" presName="parentText" presStyleLbl="node1" presStyleIdx="1" presStyleCnt="2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3E7A0855-D6A1-4B0D-A1DD-5B74787B1674}" srcId="{0837B31D-89CF-4807-9B82-75DA6F899907}" destId="{F477122E-B31D-45C7-B16C-355DB0946410}" srcOrd="0" destOrd="0" parTransId="{3E1C9837-697E-4855-BCA8-416C78C9E0F1}" sibTransId="{F8D68FA9-9544-4944-B750-DC8EC4237740}"/>
    <dgm:cxn modelId="{8B862095-E23E-4211-B7CF-52112AB2D980}" srcId="{0837B31D-89CF-4807-9B82-75DA6F899907}" destId="{3E32CF92-C60E-4F21-97A0-D9F212AD5C7D}" srcOrd="1" destOrd="0" parTransId="{73DBE0B9-549C-4061-8061-E34B016B470C}" sibTransId="{3FEE321A-BD7D-4873-A56A-B2AD034104D6}"/>
    <dgm:cxn modelId="{D6BCEDC8-37F8-42CD-906C-327D06D169B1}" type="presOf" srcId="{F477122E-B31D-45C7-B16C-355DB0946410}" destId="{9A67C3C8-192C-4102-BE0E-AA784AD0725C}" srcOrd="0" destOrd="0" presId="urn:microsoft.com/office/officeart/2005/8/layout/vList2"/>
    <dgm:cxn modelId="{4C7E27D3-9251-4848-8264-8AB2FAD22061}" type="presOf" srcId="{3E32CF92-C60E-4F21-97A0-D9F212AD5C7D}" destId="{B97FD9DE-7860-45EB-8BBE-0D84790AF4AD}" srcOrd="0" destOrd="0" presId="urn:microsoft.com/office/officeart/2005/8/layout/vList2"/>
    <dgm:cxn modelId="{86A6CA8F-8FF3-4CC3-B539-5E57E1721662}" type="presOf" srcId="{0837B31D-89CF-4807-9B82-75DA6F899907}" destId="{CF04D6B0-A27D-424C-B96E-6BC5308AFEBD}" srcOrd="0" destOrd="0" presId="urn:microsoft.com/office/officeart/2005/8/layout/vList2"/>
    <dgm:cxn modelId="{D2822009-CDCB-4173-810F-69E192A43533}" type="presParOf" srcId="{CF04D6B0-A27D-424C-B96E-6BC5308AFEBD}" destId="{9A67C3C8-192C-4102-BE0E-AA784AD0725C}" srcOrd="0" destOrd="0" presId="urn:microsoft.com/office/officeart/2005/8/layout/vList2"/>
    <dgm:cxn modelId="{B2E36486-9450-42E3-93A4-F83B244FD9E4}" type="presParOf" srcId="{CF04D6B0-A27D-424C-B96E-6BC5308AFEBD}" destId="{4A55A08F-78B8-427B-8C7E-039CBB541DA9}" srcOrd="1" destOrd="0" presId="urn:microsoft.com/office/officeart/2005/8/layout/vList2"/>
    <dgm:cxn modelId="{80408654-48CD-480D-BC63-A7DE903433AB}" type="presParOf" srcId="{CF04D6B0-A27D-424C-B96E-6BC5308AFEBD}" destId="{B97FD9DE-7860-45EB-8BBE-0D84790AF4A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010D208-93B6-46C1-B537-BE7CA3A52B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A46E42CB-9BB4-4F6D-B9E5-E8BBC0E5597B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u="sng" dirty="0" smtClean="0"/>
            <a:t>Patents:</a:t>
          </a:r>
          <a:r>
            <a:rPr lang="en-US" b="1" u="none" dirty="0" smtClean="0"/>
            <a:t>  </a:t>
          </a:r>
          <a:r>
            <a:rPr lang="en-US" b="1" dirty="0" smtClean="0"/>
            <a:t>Appropriate weighing of various features such as patent assignee, inventor, forward and backward citations, …</a:t>
          </a:r>
          <a:endParaRPr lang="en-US" dirty="0"/>
        </a:p>
      </dgm:t>
    </dgm:pt>
    <dgm:pt modelId="{0FDF5BF2-FF6B-4D26-8304-A83E7226AE3D}" type="parTrans" cxnId="{793C8761-EBDE-4C56-AA56-DACE7094E338}">
      <dgm:prSet/>
      <dgm:spPr/>
      <dgm:t>
        <a:bodyPr/>
        <a:lstStyle/>
        <a:p>
          <a:endParaRPr lang="en-US"/>
        </a:p>
      </dgm:t>
    </dgm:pt>
    <dgm:pt modelId="{51F51B7B-1361-46F9-BC4D-1361D16D2D4A}" type="sibTrans" cxnId="{793C8761-EBDE-4C56-AA56-DACE7094E338}">
      <dgm:prSet/>
      <dgm:spPr/>
      <dgm:t>
        <a:bodyPr/>
        <a:lstStyle/>
        <a:p>
          <a:endParaRPr lang="en-US"/>
        </a:p>
      </dgm:t>
    </dgm:pt>
    <dgm:pt modelId="{10C21215-CB8E-4218-BA3F-31F888D8626E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u="sng" dirty="0" smtClean="0"/>
            <a:t>Cases:</a:t>
          </a:r>
          <a:r>
            <a:rPr lang="en-US" b="1" dirty="0" smtClean="0"/>
            <a:t>  How can we obtain data in a search format?  PACER does not provide a keyword based interface</a:t>
          </a:r>
          <a:endParaRPr lang="en-US" dirty="0"/>
        </a:p>
      </dgm:t>
    </dgm:pt>
    <dgm:pt modelId="{2A20403F-2659-4CF3-A452-024DCB2C814F}" type="parTrans" cxnId="{19AD8CAC-2E2B-4FC4-A81B-49F7FA896FF4}">
      <dgm:prSet/>
      <dgm:spPr/>
      <dgm:t>
        <a:bodyPr/>
        <a:lstStyle/>
        <a:p>
          <a:endParaRPr lang="en-US"/>
        </a:p>
      </dgm:t>
    </dgm:pt>
    <dgm:pt modelId="{87D8AA10-E890-449B-A4BF-55884B03671A}" type="sibTrans" cxnId="{19AD8CAC-2E2B-4FC4-A81B-49F7FA896FF4}">
      <dgm:prSet/>
      <dgm:spPr/>
      <dgm:t>
        <a:bodyPr/>
        <a:lstStyle/>
        <a:p>
          <a:endParaRPr lang="en-US"/>
        </a:p>
      </dgm:t>
    </dgm:pt>
    <dgm:pt modelId="{02984088-F61C-459C-87C2-AAB5A58A673C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u="sng" dirty="0" smtClean="0"/>
            <a:t>File Wrappers:</a:t>
          </a:r>
          <a:r>
            <a:rPr lang="en-US" b="1" u="none" dirty="0" smtClean="0"/>
            <a:t>  </a:t>
          </a:r>
          <a:r>
            <a:rPr lang="en-US" b="1" dirty="0" smtClean="0"/>
            <a:t>Automatic text extraction can be hard as some documents are scanned as images. </a:t>
          </a:r>
          <a:endParaRPr lang="en-US" dirty="0"/>
        </a:p>
      </dgm:t>
    </dgm:pt>
    <dgm:pt modelId="{8A1DB975-112E-4430-8741-B91700D13FEE}" type="parTrans" cxnId="{3C6CDAC5-97EA-4A38-9955-AA9E779A92D0}">
      <dgm:prSet/>
      <dgm:spPr/>
      <dgm:t>
        <a:bodyPr/>
        <a:lstStyle/>
        <a:p>
          <a:endParaRPr lang="en-US"/>
        </a:p>
      </dgm:t>
    </dgm:pt>
    <dgm:pt modelId="{6FB77B98-5A52-4B55-8ECD-8781F0192333}" type="sibTrans" cxnId="{3C6CDAC5-97EA-4A38-9955-AA9E779A92D0}">
      <dgm:prSet/>
      <dgm:spPr/>
      <dgm:t>
        <a:bodyPr/>
        <a:lstStyle/>
        <a:p>
          <a:endParaRPr lang="en-US"/>
        </a:p>
      </dgm:t>
    </dgm:pt>
    <dgm:pt modelId="{6FC7A649-B6CC-43EA-BBE7-3C40A9B4FCD1}">
      <dgm:prSet/>
      <dgm:spPr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pPr algn="just" rtl="0"/>
          <a:r>
            <a:rPr lang="en-US" b="1" dirty="0" smtClean="0"/>
            <a:t>Adapting search to user preference of  Type-I and Type-II errors</a:t>
          </a:r>
          <a:endParaRPr lang="en-US" dirty="0"/>
        </a:p>
      </dgm:t>
    </dgm:pt>
    <dgm:pt modelId="{889B1FE0-401A-4D75-9F77-315F82EF7066}" type="parTrans" cxnId="{EB20553A-D940-49D4-B9FF-07A9A1F7A4E7}">
      <dgm:prSet/>
      <dgm:spPr/>
      <dgm:t>
        <a:bodyPr/>
        <a:lstStyle/>
        <a:p>
          <a:endParaRPr lang="en-US"/>
        </a:p>
      </dgm:t>
    </dgm:pt>
    <dgm:pt modelId="{98CD57B3-81CF-4600-BEC1-08E2E8DA7C65}" type="sibTrans" cxnId="{EB20553A-D940-49D4-B9FF-07A9A1F7A4E7}">
      <dgm:prSet/>
      <dgm:spPr/>
      <dgm:t>
        <a:bodyPr/>
        <a:lstStyle/>
        <a:p>
          <a:endParaRPr lang="en-US"/>
        </a:p>
      </dgm:t>
    </dgm:pt>
    <dgm:pt modelId="{B9F16E46-E67F-475E-8633-12B9FC14F440}" type="pres">
      <dgm:prSet presAssocID="{C010D208-93B6-46C1-B537-BE7CA3A52B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71CA7A-AEFB-473C-B329-0B29619573BF}" type="pres">
      <dgm:prSet presAssocID="{A46E42CB-9BB4-4F6D-B9E5-E8BBC0E5597B}" presName="parentText" presStyleLbl="node1" presStyleIdx="0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2099554F-7407-4C37-BD40-22BFE44414D8}" type="pres">
      <dgm:prSet presAssocID="{51F51B7B-1361-46F9-BC4D-1361D16D2D4A}" presName="spacer" presStyleCnt="0"/>
      <dgm:spPr/>
    </dgm:pt>
    <dgm:pt modelId="{55F971E2-7263-440A-A1EF-31D1486EAB21}" type="pres">
      <dgm:prSet presAssocID="{10C21215-CB8E-4218-BA3F-31F888D8626E}" presName="parentText" presStyleLbl="node1" presStyleIdx="1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09005C1B-1939-4C51-AE97-89EB7A41D387}" type="pres">
      <dgm:prSet presAssocID="{87D8AA10-E890-449B-A4BF-55884B03671A}" presName="spacer" presStyleCnt="0"/>
      <dgm:spPr/>
    </dgm:pt>
    <dgm:pt modelId="{01C36DEB-5B2B-4942-BDEF-554EB7D10A9D}" type="pres">
      <dgm:prSet presAssocID="{02984088-F61C-459C-87C2-AAB5A58A673C}" presName="parentText" presStyleLbl="node1" presStyleIdx="2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  <dgm:pt modelId="{B8219735-66F4-4EE0-ACB7-CB6A9C7CF6A0}" type="pres">
      <dgm:prSet presAssocID="{6FB77B98-5A52-4B55-8ECD-8781F0192333}" presName="spacer" presStyleCnt="0"/>
      <dgm:spPr/>
    </dgm:pt>
    <dgm:pt modelId="{E535111F-AE70-4B37-AD17-A808B4C327AC}" type="pres">
      <dgm:prSet presAssocID="{6FC7A649-B6CC-43EA-BBE7-3C40A9B4FCD1}" presName="parentText" presStyleLbl="node1" presStyleIdx="3" presStyleCnt="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en-US"/>
        </a:p>
      </dgm:t>
    </dgm:pt>
  </dgm:ptLst>
  <dgm:cxnLst>
    <dgm:cxn modelId="{EB20553A-D940-49D4-B9FF-07A9A1F7A4E7}" srcId="{C010D208-93B6-46C1-B537-BE7CA3A52BF3}" destId="{6FC7A649-B6CC-43EA-BBE7-3C40A9B4FCD1}" srcOrd="3" destOrd="0" parTransId="{889B1FE0-401A-4D75-9F77-315F82EF7066}" sibTransId="{98CD57B3-81CF-4600-BEC1-08E2E8DA7C65}"/>
    <dgm:cxn modelId="{911C4C73-F7DD-477C-B543-F30B261C4214}" type="presOf" srcId="{6FC7A649-B6CC-43EA-BBE7-3C40A9B4FCD1}" destId="{E535111F-AE70-4B37-AD17-A808B4C327AC}" srcOrd="0" destOrd="0" presId="urn:microsoft.com/office/officeart/2005/8/layout/vList2"/>
    <dgm:cxn modelId="{793C8761-EBDE-4C56-AA56-DACE7094E338}" srcId="{C010D208-93B6-46C1-B537-BE7CA3A52BF3}" destId="{A46E42CB-9BB4-4F6D-B9E5-E8BBC0E5597B}" srcOrd="0" destOrd="0" parTransId="{0FDF5BF2-FF6B-4D26-8304-A83E7226AE3D}" sibTransId="{51F51B7B-1361-46F9-BC4D-1361D16D2D4A}"/>
    <dgm:cxn modelId="{1BAC7EFF-50E6-4999-83FE-3726D959E603}" type="presOf" srcId="{10C21215-CB8E-4218-BA3F-31F888D8626E}" destId="{55F971E2-7263-440A-A1EF-31D1486EAB21}" srcOrd="0" destOrd="0" presId="urn:microsoft.com/office/officeart/2005/8/layout/vList2"/>
    <dgm:cxn modelId="{2776CEB3-13A0-4726-AF04-53A3FFC1E3CC}" type="presOf" srcId="{02984088-F61C-459C-87C2-AAB5A58A673C}" destId="{01C36DEB-5B2B-4942-BDEF-554EB7D10A9D}" srcOrd="0" destOrd="0" presId="urn:microsoft.com/office/officeart/2005/8/layout/vList2"/>
    <dgm:cxn modelId="{3C6CDAC5-97EA-4A38-9955-AA9E779A92D0}" srcId="{C010D208-93B6-46C1-B537-BE7CA3A52BF3}" destId="{02984088-F61C-459C-87C2-AAB5A58A673C}" srcOrd="2" destOrd="0" parTransId="{8A1DB975-112E-4430-8741-B91700D13FEE}" sibTransId="{6FB77B98-5A52-4B55-8ECD-8781F0192333}"/>
    <dgm:cxn modelId="{D5BB77B8-2774-4CF6-8A19-260040AF3ED7}" type="presOf" srcId="{C010D208-93B6-46C1-B537-BE7CA3A52BF3}" destId="{B9F16E46-E67F-475E-8633-12B9FC14F440}" srcOrd="0" destOrd="0" presId="urn:microsoft.com/office/officeart/2005/8/layout/vList2"/>
    <dgm:cxn modelId="{D61D0272-BADD-4961-8581-D0EF3683884D}" type="presOf" srcId="{A46E42CB-9BB4-4F6D-B9E5-E8BBC0E5597B}" destId="{6671CA7A-AEFB-473C-B329-0B29619573BF}" srcOrd="0" destOrd="0" presId="urn:microsoft.com/office/officeart/2005/8/layout/vList2"/>
    <dgm:cxn modelId="{19AD8CAC-2E2B-4FC4-A81B-49F7FA896FF4}" srcId="{C010D208-93B6-46C1-B537-BE7CA3A52BF3}" destId="{10C21215-CB8E-4218-BA3F-31F888D8626E}" srcOrd="1" destOrd="0" parTransId="{2A20403F-2659-4CF3-A452-024DCB2C814F}" sibTransId="{87D8AA10-E890-449B-A4BF-55884B03671A}"/>
    <dgm:cxn modelId="{6E17ADE0-A64C-4476-9B46-5BE80259A8CE}" type="presParOf" srcId="{B9F16E46-E67F-475E-8633-12B9FC14F440}" destId="{6671CA7A-AEFB-473C-B329-0B29619573BF}" srcOrd="0" destOrd="0" presId="urn:microsoft.com/office/officeart/2005/8/layout/vList2"/>
    <dgm:cxn modelId="{2FE74271-CAE2-441F-BF41-CF377D57CCC6}" type="presParOf" srcId="{B9F16E46-E67F-475E-8633-12B9FC14F440}" destId="{2099554F-7407-4C37-BD40-22BFE44414D8}" srcOrd="1" destOrd="0" presId="urn:microsoft.com/office/officeart/2005/8/layout/vList2"/>
    <dgm:cxn modelId="{D75EE869-7044-4F91-8A99-14EE950A2D50}" type="presParOf" srcId="{B9F16E46-E67F-475E-8633-12B9FC14F440}" destId="{55F971E2-7263-440A-A1EF-31D1486EAB21}" srcOrd="2" destOrd="0" presId="urn:microsoft.com/office/officeart/2005/8/layout/vList2"/>
    <dgm:cxn modelId="{4A14802C-7BB1-468A-AFBC-5DD992310B04}" type="presParOf" srcId="{B9F16E46-E67F-475E-8633-12B9FC14F440}" destId="{09005C1B-1939-4C51-AE97-89EB7A41D387}" srcOrd="3" destOrd="0" presId="urn:microsoft.com/office/officeart/2005/8/layout/vList2"/>
    <dgm:cxn modelId="{7F3F90C9-3B78-44AD-ACA8-2DB78DF3F273}" type="presParOf" srcId="{B9F16E46-E67F-475E-8633-12B9FC14F440}" destId="{01C36DEB-5B2B-4942-BDEF-554EB7D10A9D}" srcOrd="4" destOrd="0" presId="urn:microsoft.com/office/officeart/2005/8/layout/vList2"/>
    <dgm:cxn modelId="{04C29AEC-07EC-4101-8C63-B96631009979}" type="presParOf" srcId="{B9F16E46-E67F-475E-8633-12B9FC14F440}" destId="{B8219735-66F4-4EE0-ACB7-CB6A9C7CF6A0}" srcOrd="5" destOrd="0" presId="urn:microsoft.com/office/officeart/2005/8/layout/vList2"/>
    <dgm:cxn modelId="{CA030E47-E43F-4738-9BBF-00B6B3858526}" type="presParOf" srcId="{B9F16E46-E67F-475E-8633-12B9FC14F440}" destId="{E535111F-AE70-4B37-AD17-A808B4C327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E14537-411B-4CB3-B733-EAD4B06AB4ED}">
      <dsp:nvSpPr>
        <dsp:cNvPr id="0" name=""/>
        <dsp:cNvSpPr/>
      </dsp:nvSpPr>
      <dsp:spPr>
        <a:xfrm>
          <a:off x="0" y="20107"/>
          <a:ext cx="4500563" cy="98982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How to develop a comprehensive knowledge of patents in a particular technological space?</a:t>
          </a:r>
          <a:endParaRPr lang="en-US" sz="1800" b="1" kern="1200" dirty="0"/>
        </a:p>
      </dsp:txBody>
      <dsp:txXfrm>
        <a:off x="0" y="20107"/>
        <a:ext cx="4500563" cy="989820"/>
      </dsp:txXfrm>
    </dsp:sp>
    <dsp:sp modelId="{226D7E45-2568-4BFA-BFF7-9C056BB135FC}">
      <dsp:nvSpPr>
        <dsp:cNvPr id="0" name=""/>
        <dsp:cNvSpPr/>
      </dsp:nvSpPr>
      <dsp:spPr>
        <a:xfrm>
          <a:off x="0" y="1061767"/>
          <a:ext cx="4500563" cy="98982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This task involves extensive study of patent documents, scientific publications, and other govt. agency and court documents</a:t>
          </a:r>
        </a:p>
      </dsp:txBody>
      <dsp:txXfrm>
        <a:off x="0" y="1061767"/>
        <a:ext cx="4500563" cy="9898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892C83-3477-4FE2-8750-E24A3ECC5E55}">
      <dsp:nvSpPr>
        <dsp:cNvPr id="0" name=""/>
        <dsp:cNvSpPr/>
      </dsp:nvSpPr>
      <dsp:spPr>
        <a:xfrm>
          <a:off x="0" y="5262"/>
          <a:ext cx="7215237" cy="62361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Establishing links between various domains</a:t>
          </a:r>
          <a:endParaRPr lang="en-US" sz="1600" kern="1200" dirty="0"/>
        </a:p>
      </dsp:txBody>
      <dsp:txXfrm>
        <a:off x="0" y="5262"/>
        <a:ext cx="7215237" cy="623610"/>
      </dsp:txXfrm>
    </dsp:sp>
    <dsp:sp modelId="{1D82557A-D649-4A94-B453-00D44E8D432F}">
      <dsp:nvSpPr>
        <dsp:cNvPr id="0" name=""/>
        <dsp:cNvSpPr/>
      </dsp:nvSpPr>
      <dsp:spPr>
        <a:xfrm>
          <a:off x="0" y="674952"/>
          <a:ext cx="7215237" cy="62361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Improving the quality of search in one domain using results from another</a:t>
          </a:r>
          <a:endParaRPr lang="en-US" sz="1600" kern="1200" dirty="0"/>
        </a:p>
      </dsp:txBody>
      <dsp:txXfrm>
        <a:off x="0" y="674952"/>
        <a:ext cx="7215237" cy="623610"/>
      </dsp:txXfrm>
    </dsp:sp>
    <dsp:sp modelId="{921E2883-86BC-4617-91EE-519488D6F261}">
      <dsp:nvSpPr>
        <dsp:cNvPr id="0" name=""/>
        <dsp:cNvSpPr/>
      </dsp:nvSpPr>
      <dsp:spPr>
        <a:xfrm>
          <a:off x="0" y="1344643"/>
          <a:ext cx="7215237" cy="62361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Feature Extraction</a:t>
          </a:r>
          <a:endParaRPr lang="en-US" sz="1600" kern="1200" dirty="0"/>
        </a:p>
      </dsp:txBody>
      <dsp:txXfrm>
        <a:off x="0" y="1344643"/>
        <a:ext cx="7215237" cy="623610"/>
      </dsp:txXfrm>
    </dsp:sp>
    <dsp:sp modelId="{C4F9F145-FA30-4B9A-B2DD-B35BAE427F03}">
      <dsp:nvSpPr>
        <dsp:cNvPr id="0" name=""/>
        <dsp:cNvSpPr/>
      </dsp:nvSpPr>
      <dsp:spPr>
        <a:xfrm>
          <a:off x="0" y="2014332"/>
          <a:ext cx="7215237" cy="62361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Ranking documents requires combining many features with an appropriate weighting function</a:t>
          </a:r>
          <a:endParaRPr lang="en-US" sz="1600" kern="1200" dirty="0"/>
        </a:p>
      </dsp:txBody>
      <dsp:txXfrm>
        <a:off x="0" y="2014332"/>
        <a:ext cx="7215237" cy="62361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7EB147-A840-4B41-9E46-BD854DD64196}">
      <dsp:nvSpPr>
        <dsp:cNvPr id="0" name=""/>
        <dsp:cNvSpPr/>
      </dsp:nvSpPr>
      <dsp:spPr>
        <a:xfrm>
          <a:off x="0" y="0"/>
          <a:ext cx="7000924" cy="71604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What format or scale should the feedback be taken in? (yes/no, paragraph)</a:t>
          </a:r>
          <a:endParaRPr lang="en-US" sz="1800" kern="1200" dirty="0"/>
        </a:p>
      </dsp:txBody>
      <dsp:txXfrm>
        <a:off x="0" y="0"/>
        <a:ext cx="7000924" cy="716040"/>
      </dsp:txXfrm>
    </dsp:sp>
    <dsp:sp modelId="{83B5147D-6809-4B78-B112-8438975E8D43}">
      <dsp:nvSpPr>
        <dsp:cNvPr id="0" name=""/>
        <dsp:cNvSpPr/>
      </dsp:nvSpPr>
      <dsp:spPr>
        <a:xfrm>
          <a:off x="0" y="784988"/>
          <a:ext cx="7000924" cy="71604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How must these be integrated with the system?</a:t>
          </a:r>
          <a:endParaRPr lang="en-US" sz="1800" kern="1200" dirty="0"/>
        </a:p>
      </dsp:txBody>
      <dsp:txXfrm>
        <a:off x="0" y="784988"/>
        <a:ext cx="7000924" cy="716040"/>
      </dsp:txXfrm>
    </dsp:sp>
    <dsp:sp modelId="{4CB8F981-B86D-4133-8C67-512551609EAE}">
      <dsp:nvSpPr>
        <dsp:cNvPr id="0" name=""/>
        <dsp:cNvSpPr/>
      </dsp:nvSpPr>
      <dsp:spPr>
        <a:xfrm>
          <a:off x="0" y="1552868"/>
          <a:ext cx="7000924" cy="71604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How can we resolve conflicting thoughts?</a:t>
          </a:r>
          <a:endParaRPr lang="en-US" sz="1800" kern="1200" dirty="0"/>
        </a:p>
      </dsp:txBody>
      <dsp:txXfrm>
        <a:off x="0" y="1552868"/>
        <a:ext cx="7000924" cy="71604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5A9B78-0946-4A5D-9E49-8DCC3F97289D}">
      <dsp:nvSpPr>
        <dsp:cNvPr id="0" name=""/>
        <dsp:cNvSpPr/>
      </dsp:nvSpPr>
      <dsp:spPr>
        <a:xfrm>
          <a:off x="0" y="71242"/>
          <a:ext cx="8001056" cy="701561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Build a Use Case to implement the functional requirements</a:t>
          </a:r>
          <a:endParaRPr lang="en-US" sz="1800" kern="1200" dirty="0"/>
        </a:p>
      </dsp:txBody>
      <dsp:txXfrm>
        <a:off x="0" y="71242"/>
        <a:ext cx="8001056" cy="701561"/>
      </dsp:txXfrm>
    </dsp:sp>
    <dsp:sp modelId="{11CA80C8-4AFE-4163-AFF9-90977F4F62E8}">
      <dsp:nvSpPr>
        <dsp:cNvPr id="0" name=""/>
        <dsp:cNvSpPr/>
      </dsp:nvSpPr>
      <dsp:spPr>
        <a:xfrm>
          <a:off x="0" y="824644"/>
          <a:ext cx="8001056" cy="701561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It will provide a basis for experimentation</a:t>
          </a:r>
          <a:endParaRPr lang="en-US" sz="1800" kern="1200" dirty="0"/>
        </a:p>
      </dsp:txBody>
      <dsp:txXfrm>
        <a:off x="0" y="824644"/>
        <a:ext cx="8001056" cy="701561"/>
      </dsp:txXfrm>
    </dsp:sp>
    <dsp:sp modelId="{32F9BFF1-E2E8-4E03-9DE5-2396A05055FD}">
      <dsp:nvSpPr>
        <dsp:cNvPr id="0" name=""/>
        <dsp:cNvSpPr/>
      </dsp:nvSpPr>
      <dsp:spPr>
        <a:xfrm>
          <a:off x="0" y="1578045"/>
          <a:ext cx="8001056" cy="701561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Chosen Use Case:  “EPO/Erythropoietin”</a:t>
          </a:r>
          <a:endParaRPr lang="en-US" sz="1800" kern="1200" dirty="0"/>
        </a:p>
      </dsp:txBody>
      <dsp:txXfrm>
        <a:off x="0" y="1578045"/>
        <a:ext cx="8001056" cy="701561"/>
      </dsp:txXfrm>
    </dsp:sp>
    <dsp:sp modelId="{506D2E42-C526-4953-97F0-974109151630}">
      <dsp:nvSpPr>
        <dsp:cNvPr id="0" name=""/>
        <dsp:cNvSpPr/>
      </dsp:nvSpPr>
      <dsp:spPr>
        <a:xfrm>
          <a:off x="0" y="2331446"/>
          <a:ext cx="8001056" cy="701561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Erythropoietin is a hormone that regulates the production of red blood cells</a:t>
          </a:r>
          <a:endParaRPr lang="en-US" sz="1800" kern="1200" dirty="0"/>
        </a:p>
      </dsp:txBody>
      <dsp:txXfrm>
        <a:off x="0" y="2331446"/>
        <a:ext cx="8001056" cy="701561"/>
      </dsp:txXfrm>
    </dsp:sp>
    <dsp:sp modelId="{2F40A198-1E7B-4FD0-BC45-962A3D908586}">
      <dsp:nvSpPr>
        <dsp:cNvPr id="0" name=""/>
        <dsp:cNvSpPr/>
      </dsp:nvSpPr>
      <dsp:spPr>
        <a:xfrm>
          <a:off x="0" y="3084847"/>
          <a:ext cx="8001056" cy="701561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Synthetic</a:t>
          </a:r>
          <a:r>
            <a:rPr lang="en-US" sz="1800" b="1" kern="1200" dirty="0" smtClean="0"/>
            <a:t> production of this hormone holds significance in treatment of many diseases such as Anemia</a:t>
          </a:r>
          <a:endParaRPr lang="en-US" sz="1800" b="1" kern="1200" dirty="0"/>
        </a:p>
      </dsp:txBody>
      <dsp:txXfrm>
        <a:off x="0" y="3084847"/>
        <a:ext cx="8001056" cy="70156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7FD071-CDA3-4278-984D-2275672AADFB}">
      <dsp:nvSpPr>
        <dsp:cNvPr id="0" name=""/>
        <dsp:cNvSpPr/>
      </dsp:nvSpPr>
      <dsp:spPr>
        <a:xfrm>
          <a:off x="0" y="158378"/>
          <a:ext cx="7715303" cy="66258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Core patents – U.S. Patents 5,621,080, 5,756,349, 5,955,422, 5,547,933, 5,618,698</a:t>
          </a:r>
          <a:endParaRPr lang="en-US" sz="1700" b="1" kern="1200" dirty="0"/>
        </a:p>
      </dsp:txBody>
      <dsp:txXfrm>
        <a:off x="0" y="158378"/>
        <a:ext cx="7715303" cy="662585"/>
      </dsp:txXfrm>
    </dsp:sp>
    <dsp:sp modelId="{1A7EEB9D-5C0D-4AE0-AEDB-7F5320D41DEA}">
      <dsp:nvSpPr>
        <dsp:cNvPr id="0" name=""/>
        <dsp:cNvSpPr/>
      </dsp:nvSpPr>
      <dsp:spPr>
        <a:xfrm>
          <a:off x="0" y="850268"/>
          <a:ext cx="7715303" cy="66258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135 directly related patents and over 3000 related publications</a:t>
          </a:r>
          <a:endParaRPr lang="en-US" sz="1700" kern="1200" dirty="0"/>
        </a:p>
      </dsp:txBody>
      <dsp:txXfrm>
        <a:off x="0" y="850268"/>
        <a:ext cx="7715303" cy="662585"/>
      </dsp:txXfrm>
    </dsp:sp>
    <dsp:sp modelId="{00AE48B2-6E21-4BCF-B4F8-355002886ABF}">
      <dsp:nvSpPr>
        <dsp:cNvPr id="0" name=""/>
        <dsp:cNvSpPr/>
      </dsp:nvSpPr>
      <dsp:spPr>
        <a:xfrm>
          <a:off x="0" y="1561814"/>
          <a:ext cx="7715303" cy="66258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Around 20 court cases, patent litigation involving major companies including Amgen, Hoechst Marion Roussel, Inc., Transkaryotic Therapies, Inc.</a:t>
          </a:r>
          <a:endParaRPr lang="en-US" sz="1700" b="1" kern="1200" dirty="0"/>
        </a:p>
      </dsp:txBody>
      <dsp:txXfrm>
        <a:off x="0" y="1561814"/>
        <a:ext cx="7715303" cy="662585"/>
      </dsp:txXfrm>
    </dsp:sp>
    <dsp:sp modelId="{F4598EA2-35A0-48E0-ACCC-E7ACBAC87A8F}">
      <dsp:nvSpPr>
        <dsp:cNvPr id="0" name=""/>
        <dsp:cNvSpPr/>
      </dsp:nvSpPr>
      <dsp:spPr>
        <a:xfrm>
          <a:off x="0" y="2273359"/>
          <a:ext cx="7715303" cy="66258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Several available ontologies:  Gene ontology, National Cancer Institute Thesaurus … </a:t>
          </a:r>
          <a:endParaRPr lang="en-US" sz="1700" kern="1200" dirty="0"/>
        </a:p>
      </dsp:txBody>
      <dsp:txXfrm>
        <a:off x="0" y="2273359"/>
        <a:ext cx="7715303" cy="662585"/>
      </dsp:txXfrm>
    </dsp:sp>
    <dsp:sp modelId="{9A7CDD88-43C1-4CC5-8FD0-896CDF18F8C4}">
      <dsp:nvSpPr>
        <dsp:cNvPr id="0" name=""/>
        <dsp:cNvSpPr/>
      </dsp:nvSpPr>
      <dsp:spPr>
        <a:xfrm>
          <a:off x="0" y="2984905"/>
          <a:ext cx="7715303" cy="66258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This corpus forms a good experimental platform to test the overall effectiveness of the framework</a:t>
          </a:r>
          <a:endParaRPr lang="en-US" sz="1700" kern="1200" dirty="0"/>
        </a:p>
      </dsp:txBody>
      <dsp:txXfrm>
        <a:off x="0" y="2984905"/>
        <a:ext cx="7715303" cy="66258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EC4EB9-6810-420B-90FB-82C788780CD2}">
      <dsp:nvSpPr>
        <dsp:cNvPr id="0" name=""/>
        <dsp:cNvSpPr/>
      </dsp:nvSpPr>
      <dsp:spPr>
        <a:xfrm>
          <a:off x="0" y="4739"/>
          <a:ext cx="4643470" cy="98280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Documents are indexed from search using Apache Lucene</a:t>
          </a:r>
          <a:endParaRPr lang="en-US" sz="1400" b="1" kern="1200" dirty="0"/>
        </a:p>
      </dsp:txBody>
      <dsp:txXfrm>
        <a:off x="0" y="4739"/>
        <a:ext cx="4643470" cy="982800"/>
      </dsp:txXfrm>
    </dsp:sp>
    <dsp:sp modelId="{B4D9C070-9683-466A-89CF-719EC0203C67}">
      <dsp:nvSpPr>
        <dsp:cNvPr id="0" name=""/>
        <dsp:cNvSpPr/>
      </dsp:nvSpPr>
      <dsp:spPr>
        <a:xfrm>
          <a:off x="0" y="1102739"/>
          <a:ext cx="4643470" cy="98280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Rank computation is based on the general idea that a term occurring more frequently across many documents (e.g., “the”) is less informative than a term (e.g., “EPO”) that occurs frequently in fewer documents</a:t>
          </a:r>
          <a:endParaRPr lang="en-US" sz="1400" kern="1200" dirty="0"/>
        </a:p>
      </dsp:txBody>
      <dsp:txXfrm>
        <a:off x="0" y="1102739"/>
        <a:ext cx="4643470" cy="982800"/>
      </dsp:txXfrm>
    </dsp:sp>
    <dsp:sp modelId="{B3AF6115-938A-4CA0-BCA6-AB877224815F}">
      <dsp:nvSpPr>
        <dsp:cNvPr id="0" name=""/>
        <dsp:cNvSpPr/>
      </dsp:nvSpPr>
      <dsp:spPr>
        <a:xfrm>
          <a:off x="0" y="2200740"/>
          <a:ext cx="4643470" cy="98280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Returns over 7000 documents from over 7 million documents in the USPTO database</a:t>
          </a:r>
          <a:endParaRPr lang="en-US" sz="1400" b="1" kern="1200" dirty="0"/>
        </a:p>
      </dsp:txBody>
      <dsp:txXfrm>
        <a:off x="0" y="2200740"/>
        <a:ext cx="4643470" cy="982800"/>
      </dsp:txXfrm>
    </dsp:sp>
    <dsp:sp modelId="{69004917-4501-4DE3-BFBB-246981091E65}">
      <dsp:nvSpPr>
        <dsp:cNvPr id="0" name=""/>
        <dsp:cNvSpPr/>
      </dsp:nvSpPr>
      <dsp:spPr>
        <a:xfrm>
          <a:off x="0" y="3298740"/>
          <a:ext cx="4643470" cy="98280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Returns ~90 of the 135 related patents</a:t>
          </a:r>
          <a:endParaRPr lang="en-US" sz="1400" b="1" kern="1200" dirty="0"/>
        </a:p>
      </dsp:txBody>
      <dsp:txXfrm>
        <a:off x="0" y="3298740"/>
        <a:ext cx="4643470" cy="9828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5E289E-7441-429D-84C0-C7CFD4DBE281}">
      <dsp:nvSpPr>
        <dsp:cNvPr id="0" name=""/>
        <dsp:cNvSpPr/>
      </dsp:nvSpPr>
      <dsp:spPr>
        <a:xfrm>
          <a:off x="0" y="178066"/>
          <a:ext cx="4857784" cy="105683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/>
            <a:t>BioPortal:</a:t>
          </a:r>
          <a:r>
            <a:rPr lang="en-US" sz="1500" b="1" u="none" kern="1200" dirty="0" smtClean="0"/>
            <a:t> </a:t>
          </a:r>
          <a:r>
            <a:rPr lang="en-US" sz="1500" b="0" u="none" kern="1200" dirty="0" smtClean="0"/>
            <a:t> </a:t>
          </a:r>
          <a:r>
            <a:rPr lang="en-US" sz="1500" b="1" kern="1200" dirty="0" smtClean="0"/>
            <a:t>Web-based application for accessing and sharing biomedical ontologies developed at </a:t>
          </a:r>
          <a:r>
            <a:rPr lang="en-US" sz="1500" b="1" u="sng" kern="1200" dirty="0" smtClean="0"/>
            <a:t>N</a:t>
          </a:r>
          <a:r>
            <a:rPr lang="en-US" sz="1500" b="1" kern="1200" dirty="0" smtClean="0"/>
            <a:t>ational </a:t>
          </a:r>
          <a:r>
            <a:rPr lang="en-US" sz="1500" b="1" u="sng" kern="1200" dirty="0" smtClean="0"/>
            <a:t>C</a:t>
          </a:r>
          <a:r>
            <a:rPr lang="en-US" sz="1500" b="1" kern="1200" dirty="0" smtClean="0"/>
            <a:t>enter for </a:t>
          </a:r>
          <a:r>
            <a:rPr lang="en-US" sz="1500" b="1" u="sng" kern="1200" dirty="0" smtClean="0"/>
            <a:t>B</a:t>
          </a:r>
          <a:r>
            <a:rPr lang="en-US" sz="1500" b="1" kern="1200" dirty="0" smtClean="0"/>
            <a:t>iomedical </a:t>
          </a:r>
          <a:r>
            <a:rPr lang="en-US" sz="1500" b="1" u="sng" kern="1200" dirty="0" smtClean="0"/>
            <a:t>O</a:t>
          </a:r>
          <a:r>
            <a:rPr lang="en-US" sz="1500" b="1" kern="1200" dirty="0" smtClean="0"/>
            <a:t>ntologies (NCBO)</a:t>
          </a:r>
          <a:endParaRPr lang="en-US" sz="1500" b="1" kern="1200" dirty="0"/>
        </a:p>
      </dsp:txBody>
      <dsp:txXfrm>
        <a:off x="0" y="178066"/>
        <a:ext cx="4857784" cy="1056839"/>
      </dsp:txXfrm>
    </dsp:sp>
    <dsp:sp modelId="{DE0CE685-7EE8-4C13-A95B-B2CB1E716020}">
      <dsp:nvSpPr>
        <dsp:cNvPr id="0" name=""/>
        <dsp:cNvSpPr/>
      </dsp:nvSpPr>
      <dsp:spPr>
        <a:xfrm>
          <a:off x="0" y="1278105"/>
          <a:ext cx="4857784" cy="105683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/>
            <a:t>Gene Ontology (GO):</a:t>
          </a:r>
          <a:r>
            <a:rPr lang="en-US" sz="1500" b="1" u="none" kern="1200" dirty="0" smtClean="0"/>
            <a:t> </a:t>
          </a:r>
          <a:r>
            <a:rPr lang="en-US" sz="1500" b="0" u="none" kern="1200" dirty="0" smtClean="0"/>
            <a:t> </a:t>
          </a:r>
          <a:r>
            <a:rPr lang="en-US" sz="1500" b="1" kern="1200" dirty="0" smtClean="0"/>
            <a:t>GO uses three organizing principles – Cellular component, Biological process and Molecular function. This ontology represents “erythropoietin receptor binding” as a molecular function.</a:t>
          </a:r>
          <a:endParaRPr lang="en-US" sz="1500" b="1" kern="1200" dirty="0"/>
        </a:p>
      </dsp:txBody>
      <dsp:txXfrm>
        <a:off x="0" y="1278105"/>
        <a:ext cx="4857784" cy="1056839"/>
      </dsp:txXfrm>
    </dsp:sp>
    <dsp:sp modelId="{4E3659D4-EA4E-42C5-8898-0493DCEF0BC0}">
      <dsp:nvSpPr>
        <dsp:cNvPr id="0" name=""/>
        <dsp:cNvSpPr/>
      </dsp:nvSpPr>
      <dsp:spPr>
        <a:xfrm>
          <a:off x="0" y="2378144"/>
          <a:ext cx="4857784" cy="105683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/>
            <a:t>National Cancer Institute (NCI) Thesaurus:</a:t>
          </a:r>
          <a:r>
            <a:rPr lang="en-US" sz="1500" b="1" kern="1200" dirty="0" smtClean="0"/>
            <a:t> Provides reference terminology, vocabulary for clinical care, translational and basic research, and public information and administrative activities</a:t>
          </a:r>
          <a:endParaRPr lang="en-US" sz="1500" b="1" kern="1200" dirty="0"/>
        </a:p>
      </dsp:txBody>
      <dsp:txXfrm>
        <a:off x="0" y="2378144"/>
        <a:ext cx="4857784" cy="1056839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E990A7-F383-4948-9FA4-3EED030A1B49}">
      <dsp:nvSpPr>
        <dsp:cNvPr id="0" name=""/>
        <dsp:cNvSpPr/>
      </dsp:nvSpPr>
      <dsp:spPr>
        <a:xfrm>
          <a:off x="0" y="154823"/>
          <a:ext cx="4783142" cy="98455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Improved results: </a:t>
          </a:r>
          <a:r>
            <a:rPr lang="en-US" sz="1800" b="1" kern="1200" dirty="0" smtClean="0"/>
            <a:t>more relevant documents </a:t>
          </a:r>
          <a:r>
            <a:rPr lang="en-US" sz="1800" b="1" kern="1200" dirty="0" smtClean="0"/>
            <a:t>are identified</a:t>
          </a:r>
          <a:endParaRPr lang="en-US" sz="1800" b="1" kern="1200" dirty="0"/>
        </a:p>
      </dsp:txBody>
      <dsp:txXfrm>
        <a:off x="0" y="154823"/>
        <a:ext cx="4783142" cy="984555"/>
      </dsp:txXfrm>
    </dsp:sp>
    <dsp:sp modelId="{7814CAB4-8CE3-46E3-BCFC-A691C365F9CE}">
      <dsp:nvSpPr>
        <dsp:cNvPr id="0" name=""/>
        <dsp:cNvSpPr/>
      </dsp:nvSpPr>
      <dsp:spPr>
        <a:xfrm>
          <a:off x="0" y="1191218"/>
          <a:ext cx="4783142" cy="98455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Computed rank is the average of document ranks for each individual keyword</a:t>
          </a:r>
          <a:endParaRPr lang="en-US" sz="1800" b="1" kern="1200" dirty="0"/>
        </a:p>
      </dsp:txBody>
      <dsp:txXfrm>
        <a:off x="0" y="1191218"/>
        <a:ext cx="4783142" cy="984555"/>
      </dsp:txXfrm>
    </dsp:sp>
    <dsp:sp modelId="{A4F29F2E-DF28-4D62-80EB-1BE40C67F113}">
      <dsp:nvSpPr>
        <dsp:cNvPr id="0" name=""/>
        <dsp:cNvSpPr/>
      </dsp:nvSpPr>
      <dsp:spPr>
        <a:xfrm>
          <a:off x="0" y="2227613"/>
          <a:ext cx="4783142" cy="98455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The 5 core patents have a relatively high rank</a:t>
          </a:r>
          <a:endParaRPr lang="en-US" sz="1800" kern="1200" dirty="0"/>
        </a:p>
      </dsp:txBody>
      <dsp:txXfrm>
        <a:off x="0" y="2227613"/>
        <a:ext cx="4783142" cy="984555"/>
      </dsp:txXfrm>
    </dsp:sp>
    <dsp:sp modelId="{4D27EFD2-8B56-4141-9372-98C21C6B30FD}">
      <dsp:nvSpPr>
        <dsp:cNvPr id="0" name=""/>
        <dsp:cNvSpPr/>
      </dsp:nvSpPr>
      <dsp:spPr>
        <a:xfrm>
          <a:off x="0" y="3264008"/>
          <a:ext cx="4783142" cy="98455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Returns a large set of documents when searched in USPTO (185,126 documents contain “protein”; 23,759 contain “cytokine”…)</a:t>
          </a:r>
          <a:endParaRPr lang="en-US" sz="1800" b="1" kern="1200" dirty="0"/>
        </a:p>
      </dsp:txBody>
      <dsp:txXfrm>
        <a:off x="0" y="3264008"/>
        <a:ext cx="4783142" cy="984555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EB447A-173C-4663-B070-C90B703EBC1A}">
      <dsp:nvSpPr>
        <dsp:cNvPr id="0" name=""/>
        <dsp:cNvSpPr/>
      </dsp:nvSpPr>
      <dsp:spPr>
        <a:xfrm>
          <a:off x="0" y="20293"/>
          <a:ext cx="7715303" cy="701561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File wrappers can be </a:t>
          </a:r>
          <a:r>
            <a:rPr lang="en-US" sz="1800" b="1" kern="1200" dirty="0" smtClean="0"/>
            <a:t>easily </a:t>
          </a:r>
          <a:r>
            <a:rPr lang="en-US" sz="1800" b="1" kern="1200" dirty="0" smtClean="0"/>
            <a:t>retrieved</a:t>
          </a:r>
          <a:endParaRPr lang="en-US" sz="1800" b="1" kern="1200" dirty="0"/>
        </a:p>
      </dsp:txBody>
      <dsp:txXfrm>
        <a:off x="0" y="20293"/>
        <a:ext cx="7715303" cy="701561"/>
      </dsp:txXfrm>
    </dsp:sp>
    <dsp:sp modelId="{74B74F6A-B266-4BCF-A940-9D2C791F427B}">
      <dsp:nvSpPr>
        <dsp:cNvPr id="0" name=""/>
        <dsp:cNvSpPr/>
      </dsp:nvSpPr>
      <dsp:spPr>
        <a:xfrm>
          <a:off x="0" y="773694"/>
          <a:ext cx="7715303" cy="701561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Keywords for publications can be extracted from the references cited by the Patent</a:t>
          </a:r>
          <a:endParaRPr lang="en-US" sz="1800" kern="1200" dirty="0"/>
        </a:p>
      </dsp:txBody>
      <dsp:txXfrm>
        <a:off x="0" y="773694"/>
        <a:ext cx="7715303" cy="701561"/>
      </dsp:txXfrm>
    </dsp:sp>
    <dsp:sp modelId="{6DB8DC68-546E-4E35-8BD5-66E1414781CA}">
      <dsp:nvSpPr>
        <dsp:cNvPr id="0" name=""/>
        <dsp:cNvSpPr/>
      </dsp:nvSpPr>
      <dsp:spPr>
        <a:xfrm>
          <a:off x="0" y="1527095"/>
          <a:ext cx="7715303" cy="701561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Cases clearly cite patents under litigation, inventor/assignee names, etc... </a:t>
          </a:r>
          <a:endParaRPr lang="en-US" sz="1800" kern="1200" dirty="0"/>
        </a:p>
      </dsp:txBody>
      <dsp:txXfrm>
        <a:off x="0" y="1527095"/>
        <a:ext cx="7715303" cy="701561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A9A695-FB11-42B4-8DD0-121A51F542DC}">
      <dsp:nvSpPr>
        <dsp:cNvPr id="0" name=""/>
        <dsp:cNvSpPr/>
      </dsp:nvSpPr>
      <dsp:spPr>
        <a:xfrm>
          <a:off x="0" y="74476"/>
          <a:ext cx="8286808" cy="584634"/>
        </a:xfrm>
        <a:prstGeom prst="snip1Rect">
          <a:avLst/>
        </a:prstGeom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USPTO disallows crawling.  An alternative automatic downloading is to be found</a:t>
          </a:r>
          <a:endParaRPr lang="en-US" sz="1500" kern="1200" dirty="0"/>
        </a:p>
      </dsp:txBody>
      <dsp:txXfrm>
        <a:off x="0" y="74476"/>
        <a:ext cx="8286808" cy="584634"/>
      </dsp:txXfrm>
    </dsp:sp>
    <dsp:sp modelId="{860DD80E-BD90-4EED-A970-DFAA81D59E3F}">
      <dsp:nvSpPr>
        <dsp:cNvPr id="0" name=""/>
        <dsp:cNvSpPr/>
      </dsp:nvSpPr>
      <dsp:spPr>
        <a:xfrm>
          <a:off x="0" y="702311"/>
          <a:ext cx="8286808" cy="584634"/>
        </a:xfrm>
        <a:prstGeom prst="snip1Rect">
          <a:avLst/>
        </a:prstGeom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PAIR enforces CAPTCHA verification, hindering automatic downloading</a:t>
          </a:r>
          <a:endParaRPr lang="en-US" sz="1500" kern="1200" dirty="0"/>
        </a:p>
      </dsp:txBody>
      <dsp:txXfrm>
        <a:off x="0" y="702311"/>
        <a:ext cx="8286808" cy="584634"/>
      </dsp:txXfrm>
    </dsp:sp>
    <dsp:sp modelId="{121AA7E6-B084-46FB-8F47-36BCAC73FD1C}">
      <dsp:nvSpPr>
        <dsp:cNvPr id="0" name=""/>
        <dsp:cNvSpPr/>
      </dsp:nvSpPr>
      <dsp:spPr>
        <a:xfrm>
          <a:off x="0" y="1330145"/>
          <a:ext cx="8286808" cy="584634"/>
        </a:xfrm>
        <a:prstGeom prst="snip1Rect">
          <a:avLst/>
        </a:prstGeom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No single database for all medical journals</a:t>
          </a:r>
          <a:endParaRPr lang="en-US" sz="1500" b="1" kern="1200" dirty="0"/>
        </a:p>
      </dsp:txBody>
      <dsp:txXfrm>
        <a:off x="0" y="1330145"/>
        <a:ext cx="8286808" cy="584634"/>
      </dsp:txXfrm>
    </dsp:sp>
    <dsp:sp modelId="{F9BB1E56-6643-4D23-8A5C-1F6295CA4EA0}">
      <dsp:nvSpPr>
        <dsp:cNvPr id="0" name=""/>
        <dsp:cNvSpPr/>
      </dsp:nvSpPr>
      <dsp:spPr>
        <a:xfrm>
          <a:off x="0" y="1957979"/>
          <a:ext cx="8286808" cy="584634"/>
        </a:xfrm>
        <a:prstGeom prst="snip1Rect">
          <a:avLst/>
        </a:prstGeom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Final index size could be very large</a:t>
          </a:r>
          <a:endParaRPr lang="en-US" sz="1500" kern="1200" dirty="0"/>
        </a:p>
      </dsp:txBody>
      <dsp:txXfrm>
        <a:off x="0" y="1957979"/>
        <a:ext cx="8286808" cy="584634"/>
      </dsp:txXfrm>
    </dsp:sp>
    <dsp:sp modelId="{60929B64-4BF6-4D2C-831C-CAA94B6E2EBE}">
      <dsp:nvSpPr>
        <dsp:cNvPr id="0" name=""/>
        <dsp:cNvSpPr/>
      </dsp:nvSpPr>
      <dsp:spPr>
        <a:xfrm>
          <a:off x="0" y="2585814"/>
          <a:ext cx="8286808" cy="584634"/>
        </a:xfrm>
        <a:prstGeom prst="snip1Rect">
          <a:avLst/>
        </a:prstGeom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Academic publications/citations:  How do we efficiently search for them? Entrez (</a:t>
          </a:r>
          <a:r>
            <a:rPr lang="en-US" sz="1500" b="1" u="sng" kern="1200" dirty="0" smtClean="0"/>
            <a:t>N</a:t>
          </a:r>
          <a:r>
            <a:rPr lang="en-US" sz="1500" b="1" kern="1200" dirty="0" smtClean="0"/>
            <a:t>ational </a:t>
          </a:r>
          <a:r>
            <a:rPr lang="en-US" sz="1500" b="1" u="sng" kern="1200" dirty="0" smtClean="0"/>
            <a:t>C</a:t>
          </a:r>
          <a:r>
            <a:rPr lang="en-US" sz="1500" b="1" kern="1200" dirty="0" smtClean="0"/>
            <a:t>enter for </a:t>
          </a:r>
          <a:r>
            <a:rPr lang="en-US" sz="1500" b="1" u="sng" kern="1200" dirty="0" smtClean="0"/>
            <a:t>B</a:t>
          </a:r>
          <a:r>
            <a:rPr lang="en-US" sz="1500" b="1" kern="1200" dirty="0" smtClean="0"/>
            <a:t>iotechnology </a:t>
          </a:r>
          <a:r>
            <a:rPr lang="en-US" sz="1500" b="1" u="sng" kern="1200" dirty="0" smtClean="0"/>
            <a:t>I</a:t>
          </a:r>
          <a:r>
            <a:rPr lang="en-US" sz="1500" b="1" kern="1200" dirty="0" smtClean="0"/>
            <a:t>nformation) covers a large set of them, but it is still to be explored </a:t>
          </a:r>
          <a:endParaRPr lang="en-US" sz="1500" kern="1200" dirty="0"/>
        </a:p>
      </dsp:txBody>
      <dsp:txXfrm>
        <a:off x="0" y="2585814"/>
        <a:ext cx="8286808" cy="584634"/>
      </dsp:txXfrm>
    </dsp:sp>
    <dsp:sp modelId="{88EDC9FA-0072-4E0A-93AF-C6CB01320BA7}">
      <dsp:nvSpPr>
        <dsp:cNvPr id="0" name=""/>
        <dsp:cNvSpPr/>
      </dsp:nvSpPr>
      <dsp:spPr>
        <a:xfrm>
          <a:off x="0" y="3213648"/>
          <a:ext cx="8286808" cy="584634"/>
        </a:xfrm>
        <a:prstGeom prst="snip1Rect">
          <a:avLst/>
        </a:prstGeom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PACER is a good source for litigation documents, but all court pleadings are scanned as electronic images, are they machine readable?</a:t>
          </a:r>
          <a:endParaRPr lang="en-US" sz="1500" kern="1200" dirty="0"/>
        </a:p>
      </dsp:txBody>
      <dsp:txXfrm>
        <a:off x="0" y="3213648"/>
        <a:ext cx="8286808" cy="584634"/>
      </dsp:txXfrm>
    </dsp:sp>
    <dsp:sp modelId="{972E7745-2934-420C-98CE-CD3E45010FFE}">
      <dsp:nvSpPr>
        <dsp:cNvPr id="0" name=""/>
        <dsp:cNvSpPr/>
      </dsp:nvSpPr>
      <dsp:spPr>
        <a:xfrm>
          <a:off x="0" y="3841482"/>
          <a:ext cx="8286808" cy="584634"/>
        </a:xfrm>
        <a:prstGeom prst="roundRect">
          <a:avLst/>
        </a:prstGeom>
        <a:gradFill rotWithShape="0">
          <a:gsLst>
            <a:gs pos="42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Since PACER does not provide keyword based search, difficult to manually scan 94 judicial districts</a:t>
          </a:r>
          <a:endParaRPr lang="en-US" sz="1500" b="1" kern="1200" dirty="0"/>
        </a:p>
      </dsp:txBody>
      <dsp:txXfrm>
        <a:off x="0" y="3841482"/>
        <a:ext cx="8286808" cy="584634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DEFD9B-75DB-4E18-86B5-857F9ED78518}">
      <dsp:nvSpPr>
        <dsp:cNvPr id="0" name=""/>
        <dsp:cNvSpPr/>
      </dsp:nvSpPr>
      <dsp:spPr>
        <a:xfrm>
          <a:off x="0" y="21335"/>
          <a:ext cx="7429500" cy="50544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Finalize use case – extract features, cross reference documents in different domains</a:t>
          </a:r>
          <a:endParaRPr lang="en-US" sz="1600" kern="1200" dirty="0"/>
        </a:p>
      </dsp:txBody>
      <dsp:txXfrm>
        <a:off x="0" y="21335"/>
        <a:ext cx="7429500" cy="505440"/>
      </dsp:txXfrm>
    </dsp:sp>
    <dsp:sp modelId="{E980156D-22BA-4D07-9429-93548D0E5C5C}">
      <dsp:nvSpPr>
        <dsp:cNvPr id="0" name=""/>
        <dsp:cNvSpPr/>
      </dsp:nvSpPr>
      <dsp:spPr>
        <a:xfrm>
          <a:off x="0" y="604535"/>
          <a:ext cx="7429500" cy="50544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Provide a web interface and relevance feedback technique</a:t>
          </a:r>
          <a:endParaRPr lang="en-US" sz="1600" kern="1200" dirty="0"/>
        </a:p>
      </dsp:txBody>
      <dsp:txXfrm>
        <a:off x="0" y="604535"/>
        <a:ext cx="7429500" cy="505440"/>
      </dsp:txXfrm>
    </dsp:sp>
    <dsp:sp modelId="{CCEB2E96-3E02-43AD-AE4C-8F81D262C458}">
      <dsp:nvSpPr>
        <dsp:cNvPr id="0" name=""/>
        <dsp:cNvSpPr/>
      </dsp:nvSpPr>
      <dsp:spPr>
        <a:xfrm>
          <a:off x="0" y="1187735"/>
          <a:ext cx="7429500" cy="50544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Implement the proposed framework </a:t>
          </a:r>
          <a:endParaRPr lang="en-US" sz="1600" kern="1200" dirty="0"/>
        </a:p>
      </dsp:txBody>
      <dsp:txXfrm>
        <a:off x="0" y="1187735"/>
        <a:ext cx="7429500" cy="505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36D5A7-9C3A-4AF0-8B15-7CB893C69DC6}">
      <dsp:nvSpPr>
        <dsp:cNvPr id="0" name=""/>
        <dsp:cNvSpPr/>
      </dsp:nvSpPr>
      <dsp:spPr>
        <a:xfrm>
          <a:off x="0" y="255441"/>
          <a:ext cx="5143476" cy="82485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Patent Validity and Enforcement Questions involves analysis of documents in various domains – World-wide Patents, PTO File Wrappers, Scientific Publications and Court documents</a:t>
          </a:r>
          <a:endParaRPr lang="en-US" sz="1500" kern="1200" dirty="0"/>
        </a:p>
      </dsp:txBody>
      <dsp:txXfrm>
        <a:off x="0" y="255441"/>
        <a:ext cx="5143476" cy="824850"/>
      </dsp:txXfrm>
    </dsp:sp>
    <dsp:sp modelId="{CBC92C25-BCF7-45E0-BAB0-CBA32C1DAB54}">
      <dsp:nvSpPr>
        <dsp:cNvPr id="0" name=""/>
        <dsp:cNvSpPr/>
      </dsp:nvSpPr>
      <dsp:spPr>
        <a:xfrm>
          <a:off x="0" y="1123491"/>
          <a:ext cx="5143476" cy="82485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These domains are incompatible with each other and each needs a different approach</a:t>
          </a:r>
          <a:endParaRPr lang="en-US" sz="1500" kern="1200" dirty="0"/>
        </a:p>
      </dsp:txBody>
      <dsp:txXfrm>
        <a:off x="0" y="1123491"/>
        <a:ext cx="5143476" cy="824850"/>
      </dsp:txXfrm>
    </dsp:sp>
    <dsp:sp modelId="{AC4E859A-D5D3-45D3-A8D2-21C1B1513FB4}">
      <dsp:nvSpPr>
        <dsp:cNvPr id="0" name=""/>
        <dsp:cNvSpPr/>
      </dsp:nvSpPr>
      <dsp:spPr>
        <a:xfrm>
          <a:off x="0" y="1991541"/>
          <a:ext cx="5143476" cy="82485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Goal:  Provide a single framework, interface to collect a comprehensive set of related documents from each of these incompatible domains</a:t>
          </a:r>
        </a:p>
      </dsp:txBody>
      <dsp:txXfrm>
        <a:off x="0" y="1991541"/>
        <a:ext cx="5143476" cy="82485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9AF481-D541-45C3-81AD-07178491E52B}">
      <dsp:nvSpPr>
        <dsp:cNvPr id="0" name=""/>
        <dsp:cNvSpPr/>
      </dsp:nvSpPr>
      <dsp:spPr>
        <a:xfrm>
          <a:off x="0" y="0"/>
          <a:ext cx="7429500" cy="51589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Expanded keywords from available ontologies on BioPortal</a:t>
          </a:r>
          <a:endParaRPr lang="en-US" sz="1600" kern="1200" dirty="0"/>
        </a:p>
      </dsp:txBody>
      <dsp:txXfrm>
        <a:off x="0" y="0"/>
        <a:ext cx="7429500" cy="515899"/>
      </dsp:txXfrm>
    </dsp:sp>
    <dsp:sp modelId="{2E7F6D11-4B28-4C5F-AD2B-E7D36FF7CFE2}">
      <dsp:nvSpPr>
        <dsp:cNvPr id="0" name=""/>
        <dsp:cNvSpPr/>
      </dsp:nvSpPr>
      <dsp:spPr>
        <a:xfrm>
          <a:off x="0" y="527251"/>
          <a:ext cx="7429500" cy="51589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Downloaded and indexed Patents, Cases and Publications directly related to the use case</a:t>
          </a:r>
          <a:endParaRPr lang="en-US" sz="1600" kern="1200" dirty="0"/>
        </a:p>
      </dsp:txBody>
      <dsp:txXfrm>
        <a:off x="0" y="527251"/>
        <a:ext cx="7429500" cy="515899"/>
      </dsp:txXfrm>
    </dsp:sp>
    <dsp:sp modelId="{BA857A93-00AF-4093-8F1A-EA14332FBEEE}">
      <dsp:nvSpPr>
        <dsp:cNvPr id="0" name=""/>
        <dsp:cNvSpPr/>
      </dsp:nvSpPr>
      <dsp:spPr>
        <a:xfrm>
          <a:off x="0" y="1054991"/>
          <a:ext cx="7429500" cy="51589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tx2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Experimented on Patents</a:t>
          </a:r>
          <a:endParaRPr lang="en-US" sz="1600" kern="1200" dirty="0"/>
        </a:p>
      </dsp:txBody>
      <dsp:txXfrm>
        <a:off x="0" y="1054991"/>
        <a:ext cx="7429500" cy="5158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24F3F-0DFF-4BC5-BF5A-8B76178D9DF3}">
      <dsp:nvSpPr>
        <dsp:cNvPr id="0" name=""/>
        <dsp:cNvSpPr/>
      </dsp:nvSpPr>
      <dsp:spPr>
        <a:xfrm>
          <a:off x="0" y="0"/>
          <a:ext cx="8358186" cy="79560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Many patent documents and research tools/resources available online (free and paid – Google Patent, espace, USPTO, WIPO, Delphion, MicroPatent, …)</a:t>
          </a:r>
          <a:endParaRPr lang="en-US" sz="2000" b="1" kern="1200" dirty="0"/>
        </a:p>
      </dsp:txBody>
      <dsp:txXfrm>
        <a:off x="0" y="0"/>
        <a:ext cx="8358186" cy="795600"/>
      </dsp:txXfrm>
    </dsp:sp>
    <dsp:sp modelId="{CD3E99ED-D000-4858-85CD-2996DF03F3C1}">
      <dsp:nvSpPr>
        <dsp:cNvPr id="0" name=""/>
        <dsp:cNvSpPr/>
      </dsp:nvSpPr>
      <dsp:spPr>
        <a:xfrm>
          <a:off x="0" y="708452"/>
          <a:ext cx="8358186" cy="79560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Many resources available for scientific publications/journals (PubMed, MedLine, IEEE, Google Scholar, etc…)</a:t>
          </a:r>
          <a:endParaRPr lang="en-US" sz="2000" kern="1200" dirty="0"/>
        </a:p>
      </dsp:txBody>
      <dsp:txXfrm>
        <a:off x="0" y="708452"/>
        <a:ext cx="8358186" cy="795600"/>
      </dsp:txXfrm>
    </dsp:sp>
    <dsp:sp modelId="{C0B22527-D667-47B5-B0D4-37423E3B7C4C}">
      <dsp:nvSpPr>
        <dsp:cNvPr id="0" name=""/>
        <dsp:cNvSpPr/>
      </dsp:nvSpPr>
      <dsp:spPr>
        <a:xfrm>
          <a:off x="0" y="1504003"/>
          <a:ext cx="8358186" cy="79560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Thomson Reuters/Innovation brings together the Derwent Patent index, Web of Science for publications and Inspec, a bibliographic tool </a:t>
          </a:r>
          <a:endParaRPr lang="en-US" sz="2000" kern="1200" dirty="0"/>
        </a:p>
      </dsp:txBody>
      <dsp:txXfrm>
        <a:off x="0" y="1504003"/>
        <a:ext cx="8358186" cy="795600"/>
      </dsp:txXfrm>
    </dsp:sp>
    <dsp:sp modelId="{F0DA8BD4-65BA-4856-8B1C-D6738DFFE46A}">
      <dsp:nvSpPr>
        <dsp:cNvPr id="0" name=""/>
        <dsp:cNvSpPr/>
      </dsp:nvSpPr>
      <dsp:spPr>
        <a:xfrm>
          <a:off x="0" y="2377133"/>
          <a:ext cx="8358186" cy="79560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Dialog LLC is an online information retrieval system for Patents, Medical databases, News, and other technical Journals</a:t>
          </a:r>
          <a:endParaRPr lang="en-US" sz="2000" kern="1200" dirty="0"/>
        </a:p>
      </dsp:txBody>
      <dsp:txXfrm>
        <a:off x="0" y="2377133"/>
        <a:ext cx="8358186" cy="795600"/>
      </dsp:txXfrm>
    </dsp:sp>
    <dsp:sp modelId="{8FC990EA-B58C-4E2B-994D-0F7921F722F1}">
      <dsp:nvSpPr>
        <dsp:cNvPr id="0" name=""/>
        <dsp:cNvSpPr/>
      </dsp:nvSpPr>
      <dsp:spPr>
        <a:xfrm>
          <a:off x="0" y="3250263"/>
          <a:ext cx="8358186" cy="79560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Fewer resources available to access PTO file wrappers, court documents, and laws and regulations </a:t>
          </a:r>
          <a:endParaRPr lang="en-US" sz="2000" b="1" kern="1200" dirty="0"/>
        </a:p>
      </dsp:txBody>
      <dsp:txXfrm>
        <a:off x="0" y="3250263"/>
        <a:ext cx="8358186" cy="7956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A1E5F1-4513-4500-9608-093A52855F80}">
      <dsp:nvSpPr>
        <dsp:cNvPr id="0" name=""/>
        <dsp:cNvSpPr/>
      </dsp:nvSpPr>
      <dsp:spPr>
        <a:xfrm>
          <a:off x="0" y="46733"/>
          <a:ext cx="4714907" cy="76752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Over 7 million U.S. patents</a:t>
          </a:r>
          <a:endParaRPr lang="en-US" sz="1800" kern="1200" dirty="0"/>
        </a:p>
      </dsp:txBody>
      <dsp:txXfrm>
        <a:off x="0" y="46733"/>
        <a:ext cx="4714907" cy="767520"/>
      </dsp:txXfrm>
    </dsp:sp>
    <dsp:sp modelId="{F4D0F465-D6D4-4405-A3FE-18E077BB598A}">
      <dsp:nvSpPr>
        <dsp:cNvPr id="0" name=""/>
        <dsp:cNvSpPr/>
      </dsp:nvSpPr>
      <dsp:spPr>
        <a:xfrm>
          <a:off x="0" y="932333"/>
          <a:ext cx="4714907" cy="76752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 2009, 485,312 patent applications were filed</a:t>
          </a:r>
          <a:endParaRPr lang="en-US" sz="1800" kern="1200" dirty="0"/>
        </a:p>
      </dsp:txBody>
      <dsp:txXfrm>
        <a:off x="0" y="932333"/>
        <a:ext cx="4714907" cy="767520"/>
      </dsp:txXfrm>
    </dsp:sp>
    <dsp:sp modelId="{07CB560A-4C59-4926-84B3-3946238FF32C}">
      <dsp:nvSpPr>
        <dsp:cNvPr id="0" name=""/>
        <dsp:cNvSpPr/>
      </dsp:nvSpPr>
      <dsp:spPr>
        <a:xfrm>
          <a:off x="0" y="1817933"/>
          <a:ext cx="4714907" cy="76752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Foreign Patents (DWPI, European, German, Japanese, etc..)</a:t>
          </a:r>
          <a:endParaRPr lang="en-US" sz="1800" kern="1200" dirty="0"/>
        </a:p>
      </dsp:txBody>
      <dsp:txXfrm>
        <a:off x="0" y="1817933"/>
        <a:ext cx="4714907" cy="767520"/>
      </dsp:txXfrm>
    </dsp:sp>
    <dsp:sp modelId="{98553866-A306-4682-AA24-6679828772A3}">
      <dsp:nvSpPr>
        <dsp:cNvPr id="0" name=""/>
        <dsp:cNvSpPr/>
      </dsp:nvSpPr>
      <dsp:spPr>
        <a:xfrm>
          <a:off x="0" y="2703533"/>
          <a:ext cx="4714907" cy="76752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Patent Sources: USPTO, Delphion, WIPO,  Derwent Patent Index, Google Patents …</a:t>
          </a:r>
          <a:endParaRPr lang="en-US" sz="1800" b="1" kern="1200" dirty="0"/>
        </a:p>
      </dsp:txBody>
      <dsp:txXfrm>
        <a:off x="0" y="2703533"/>
        <a:ext cx="4714907" cy="767520"/>
      </dsp:txXfrm>
    </dsp:sp>
    <dsp:sp modelId="{5C04803A-183D-4FCC-8467-FBB142AD5BA2}">
      <dsp:nvSpPr>
        <dsp:cNvPr id="0" name=""/>
        <dsp:cNvSpPr/>
      </dsp:nvSpPr>
      <dsp:spPr>
        <a:xfrm>
          <a:off x="0" y="3589133"/>
          <a:ext cx="4714907" cy="76752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Keyword based search results are </a:t>
          </a:r>
          <a:r>
            <a:rPr lang="en-US" sz="1800" b="1" kern="1200" dirty="0" smtClean="0"/>
            <a:t>imprecise </a:t>
          </a:r>
          <a:r>
            <a:rPr lang="en-US" sz="1800" b="1" kern="1200" dirty="0" smtClean="0"/>
            <a:t>and low in recall</a:t>
          </a:r>
          <a:endParaRPr lang="en-US" sz="1800" kern="1200" dirty="0"/>
        </a:p>
      </dsp:txBody>
      <dsp:txXfrm>
        <a:off x="0" y="3589133"/>
        <a:ext cx="4714907" cy="7675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7FD23E-8DB7-47CF-985F-D45F8ED72DDB}">
      <dsp:nvSpPr>
        <dsp:cNvPr id="0" name=""/>
        <dsp:cNvSpPr/>
      </dsp:nvSpPr>
      <dsp:spPr>
        <a:xfrm>
          <a:off x="0" y="241"/>
          <a:ext cx="8143932" cy="675296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Court cases are important - A patent that has been litigated is valuable</a:t>
          </a:r>
          <a:endParaRPr lang="en-US" sz="1800" kern="1200" dirty="0"/>
        </a:p>
      </dsp:txBody>
      <dsp:txXfrm>
        <a:off x="0" y="241"/>
        <a:ext cx="8143932" cy="675296"/>
      </dsp:txXfrm>
    </dsp:sp>
    <dsp:sp modelId="{819E4FDF-A59A-4943-86BC-759A9DEB3E20}">
      <dsp:nvSpPr>
        <dsp:cNvPr id="0" name=""/>
        <dsp:cNvSpPr/>
      </dsp:nvSpPr>
      <dsp:spPr>
        <a:xfrm>
          <a:off x="0" y="689361"/>
          <a:ext cx="8143932" cy="675296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94 District Courts &amp; one Court of Appeals (CAFC)</a:t>
          </a:r>
          <a:endParaRPr lang="en-US" sz="1800" kern="1200" dirty="0"/>
        </a:p>
      </dsp:txBody>
      <dsp:txXfrm>
        <a:off x="0" y="689361"/>
        <a:ext cx="8143932" cy="675296"/>
      </dsp:txXfrm>
    </dsp:sp>
    <dsp:sp modelId="{361F0790-9A23-45BE-A3BC-F97675059E83}">
      <dsp:nvSpPr>
        <dsp:cNvPr id="0" name=""/>
        <dsp:cNvSpPr/>
      </dsp:nvSpPr>
      <dsp:spPr>
        <a:xfrm>
          <a:off x="0" y="1378481"/>
          <a:ext cx="8143932" cy="675296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PACER – an electronic system to access databases for U.S. Courts</a:t>
          </a:r>
          <a:endParaRPr lang="en-US" sz="1800" kern="1200" dirty="0"/>
        </a:p>
      </dsp:txBody>
      <dsp:txXfrm>
        <a:off x="0" y="1378481"/>
        <a:ext cx="8143932" cy="675296"/>
      </dsp:txXfrm>
    </dsp:sp>
    <dsp:sp modelId="{A46CD735-3D73-4582-B319-0D8D8F4AEDE2}">
      <dsp:nvSpPr>
        <dsp:cNvPr id="0" name=""/>
        <dsp:cNvSpPr/>
      </dsp:nvSpPr>
      <dsp:spPr>
        <a:xfrm>
          <a:off x="0" y="2067601"/>
          <a:ext cx="8143932" cy="675296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PACER requires one to know party/assignee name, case number/type, etc…</a:t>
          </a:r>
          <a:endParaRPr lang="en-US" sz="1800" kern="1200" dirty="0"/>
        </a:p>
      </dsp:txBody>
      <dsp:txXfrm>
        <a:off x="0" y="2067601"/>
        <a:ext cx="8143932" cy="675296"/>
      </dsp:txXfrm>
    </dsp:sp>
    <dsp:sp modelId="{FBE58E5A-F331-4A14-92D4-45E848FD1E83}">
      <dsp:nvSpPr>
        <dsp:cNvPr id="0" name=""/>
        <dsp:cNvSpPr/>
      </dsp:nvSpPr>
      <dsp:spPr>
        <a:xfrm>
          <a:off x="0" y="2756721"/>
          <a:ext cx="8143932" cy="675296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Other options – Google Scholar</a:t>
          </a:r>
          <a:endParaRPr lang="en-US" sz="1800" kern="1200" dirty="0"/>
        </a:p>
      </dsp:txBody>
      <dsp:txXfrm>
        <a:off x="0" y="2756721"/>
        <a:ext cx="8143932" cy="675296"/>
      </dsp:txXfrm>
    </dsp:sp>
    <dsp:sp modelId="{6D9F2084-0C5C-46B9-8C48-A352BF6DE573}">
      <dsp:nvSpPr>
        <dsp:cNvPr id="0" name=""/>
        <dsp:cNvSpPr/>
      </dsp:nvSpPr>
      <dsp:spPr>
        <a:xfrm>
          <a:off x="0" y="3445841"/>
          <a:ext cx="8143932" cy="675296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Keyword based search </a:t>
          </a:r>
          <a:r>
            <a:rPr lang="en-US" sz="1800" b="1" kern="1200" dirty="0" smtClean="0"/>
            <a:t>may not be effective because of information overload and lack of context</a:t>
          </a:r>
          <a:endParaRPr lang="en-US" sz="1800" kern="1200" dirty="0"/>
        </a:p>
      </dsp:txBody>
      <dsp:txXfrm>
        <a:off x="0" y="3445841"/>
        <a:ext cx="8143932" cy="67529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A7EA85-DA17-474F-9281-9A8D12CCB929}">
      <dsp:nvSpPr>
        <dsp:cNvPr id="0" name=""/>
        <dsp:cNvSpPr/>
      </dsp:nvSpPr>
      <dsp:spPr>
        <a:xfrm>
          <a:off x="0" y="38702"/>
          <a:ext cx="7786742" cy="71136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Patent file wrappers contain information about scope of protection; application/patent data, prosecution history, application history, and other examination information</a:t>
          </a:r>
          <a:endParaRPr lang="en-US" sz="1600" kern="1200" dirty="0"/>
        </a:p>
      </dsp:txBody>
      <dsp:txXfrm>
        <a:off x="0" y="38702"/>
        <a:ext cx="7786742" cy="711360"/>
      </dsp:txXfrm>
    </dsp:sp>
    <dsp:sp modelId="{89B504DB-5072-471F-8BE0-0BD6B2C47828}">
      <dsp:nvSpPr>
        <dsp:cNvPr id="0" name=""/>
        <dsp:cNvSpPr/>
      </dsp:nvSpPr>
      <dsp:spPr>
        <a:xfrm>
          <a:off x="0" y="859502"/>
          <a:ext cx="7786742" cy="71136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Available on PAIR (Patent Application Information Retrieval)</a:t>
          </a:r>
          <a:endParaRPr lang="en-US" sz="1600" kern="1200" dirty="0"/>
        </a:p>
      </dsp:txBody>
      <dsp:txXfrm>
        <a:off x="0" y="859502"/>
        <a:ext cx="7786742" cy="711360"/>
      </dsp:txXfrm>
    </dsp:sp>
    <dsp:sp modelId="{31DB059A-6C3E-46E6-9CE2-BCDFE629A336}">
      <dsp:nvSpPr>
        <dsp:cNvPr id="0" name=""/>
        <dsp:cNvSpPr/>
      </dsp:nvSpPr>
      <dsp:spPr>
        <a:xfrm>
          <a:off x="0" y="1680302"/>
          <a:ext cx="7786742" cy="71136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Public PAIR – Displays issued or published application status</a:t>
          </a:r>
          <a:endParaRPr lang="en-US" sz="1600" kern="1200" dirty="0"/>
        </a:p>
      </dsp:txBody>
      <dsp:txXfrm>
        <a:off x="0" y="1680302"/>
        <a:ext cx="7786742" cy="711360"/>
      </dsp:txXfrm>
    </dsp:sp>
    <dsp:sp modelId="{DADC36B6-F75B-43BF-B20E-EE6B47BDEFA1}">
      <dsp:nvSpPr>
        <dsp:cNvPr id="0" name=""/>
        <dsp:cNvSpPr/>
      </dsp:nvSpPr>
      <dsp:spPr>
        <a:xfrm>
          <a:off x="0" y="2501102"/>
          <a:ext cx="7786742" cy="71136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Private PAIR – Real-time current patent application status</a:t>
          </a:r>
          <a:endParaRPr lang="en-US" sz="1600" kern="1200" dirty="0"/>
        </a:p>
      </dsp:txBody>
      <dsp:txXfrm>
        <a:off x="0" y="2501102"/>
        <a:ext cx="7786742" cy="711360"/>
      </dsp:txXfrm>
    </dsp:sp>
    <dsp:sp modelId="{D0489B25-8D36-47E0-85B2-FBCB82DD8B79}">
      <dsp:nvSpPr>
        <dsp:cNvPr id="0" name=""/>
        <dsp:cNvSpPr/>
      </dsp:nvSpPr>
      <dsp:spPr>
        <a:xfrm>
          <a:off x="0" y="3321903"/>
          <a:ext cx="7786742" cy="711360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Some file wrappers are only available as images and text cannot be automatically extracted</a:t>
          </a:r>
          <a:endParaRPr lang="en-US" sz="1600" kern="1200" dirty="0"/>
        </a:p>
      </dsp:txBody>
      <dsp:txXfrm>
        <a:off x="0" y="3321903"/>
        <a:ext cx="7786742" cy="7113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3E1D01-5BE9-4AC6-8B07-C15C90C55C34}">
      <dsp:nvSpPr>
        <dsp:cNvPr id="0" name=""/>
        <dsp:cNvSpPr/>
      </dsp:nvSpPr>
      <dsp:spPr>
        <a:xfrm>
          <a:off x="0" y="6695"/>
          <a:ext cx="7766049" cy="70433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Very broad set of topics need to be searched</a:t>
          </a:r>
          <a:endParaRPr lang="en-US" sz="1800" kern="1200" dirty="0"/>
        </a:p>
      </dsp:txBody>
      <dsp:txXfrm>
        <a:off x="0" y="6695"/>
        <a:ext cx="7766049" cy="704339"/>
      </dsp:txXfrm>
    </dsp:sp>
    <dsp:sp modelId="{540C954C-DF98-44CF-B227-E367673AB844}">
      <dsp:nvSpPr>
        <dsp:cNvPr id="0" name=""/>
        <dsp:cNvSpPr/>
      </dsp:nvSpPr>
      <dsp:spPr>
        <a:xfrm>
          <a:off x="0" y="791675"/>
          <a:ext cx="7766049" cy="70433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Many databases must be searched</a:t>
          </a:r>
          <a:endParaRPr lang="en-US" sz="1800" kern="1200" dirty="0"/>
        </a:p>
      </dsp:txBody>
      <dsp:txXfrm>
        <a:off x="0" y="791675"/>
        <a:ext cx="7766049" cy="704339"/>
      </dsp:txXfrm>
    </dsp:sp>
    <dsp:sp modelId="{E44B62D1-1CC8-4881-9C5E-EB24B7614147}">
      <dsp:nvSpPr>
        <dsp:cNvPr id="0" name=""/>
        <dsp:cNvSpPr/>
      </dsp:nvSpPr>
      <dsp:spPr>
        <a:xfrm>
          <a:off x="0" y="1576655"/>
          <a:ext cx="7766049" cy="70433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Current options include – PubMed, MedLine, Google Scholar, etc...</a:t>
          </a:r>
          <a:endParaRPr lang="en-US" sz="1800" kern="1200" dirty="0"/>
        </a:p>
      </dsp:txBody>
      <dsp:txXfrm>
        <a:off x="0" y="1576655"/>
        <a:ext cx="7766049" cy="704339"/>
      </dsp:txXfrm>
    </dsp:sp>
    <dsp:sp modelId="{A0F810CD-5691-48ED-AA03-62472B07979C}">
      <dsp:nvSpPr>
        <dsp:cNvPr id="0" name=""/>
        <dsp:cNvSpPr/>
      </dsp:nvSpPr>
      <dsp:spPr>
        <a:xfrm>
          <a:off x="0" y="2361635"/>
          <a:ext cx="7766049" cy="70433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PubMed contains articles from over 300 research journals</a:t>
          </a:r>
          <a:endParaRPr lang="en-US" sz="1800" kern="1200" dirty="0"/>
        </a:p>
      </dsp:txBody>
      <dsp:txXfrm>
        <a:off x="0" y="2361635"/>
        <a:ext cx="7766049" cy="704339"/>
      </dsp:txXfrm>
    </dsp:sp>
    <dsp:sp modelId="{2EA0E327-48A7-49CA-9499-DB4E8AF1769D}">
      <dsp:nvSpPr>
        <dsp:cNvPr id="0" name=""/>
        <dsp:cNvSpPr/>
      </dsp:nvSpPr>
      <dsp:spPr>
        <a:xfrm>
          <a:off x="0" y="3146615"/>
          <a:ext cx="7766049" cy="70433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Can we determine the state-of-the-art at the time of filing of a patent application?</a:t>
          </a:r>
          <a:endParaRPr lang="en-US" sz="1800" kern="1200" dirty="0"/>
        </a:p>
      </dsp:txBody>
      <dsp:txXfrm>
        <a:off x="0" y="3146615"/>
        <a:ext cx="7766049" cy="70433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67C3C8-192C-4102-BE0E-AA784AD0725C}">
      <dsp:nvSpPr>
        <dsp:cNvPr id="0" name=""/>
        <dsp:cNvSpPr/>
      </dsp:nvSpPr>
      <dsp:spPr>
        <a:xfrm>
          <a:off x="0" y="76696"/>
          <a:ext cx="7715303" cy="40774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Picking the right ontology (An imprecise ontology may result in irrelevant keywords)</a:t>
          </a:r>
          <a:endParaRPr lang="en-US" sz="1700" kern="1200" dirty="0"/>
        </a:p>
      </dsp:txBody>
      <dsp:txXfrm>
        <a:off x="0" y="76696"/>
        <a:ext cx="7715303" cy="407745"/>
      </dsp:txXfrm>
    </dsp:sp>
    <dsp:sp modelId="{B97FD9DE-7860-45EB-8BBE-0D84790AF4AD}">
      <dsp:nvSpPr>
        <dsp:cNvPr id="0" name=""/>
        <dsp:cNvSpPr/>
      </dsp:nvSpPr>
      <dsp:spPr>
        <a:xfrm>
          <a:off x="0" y="533401"/>
          <a:ext cx="7715303" cy="407745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Combining various ontologies</a:t>
          </a:r>
          <a:endParaRPr lang="en-US" sz="1700" kern="1200" dirty="0"/>
        </a:p>
      </dsp:txBody>
      <dsp:txXfrm>
        <a:off x="0" y="533401"/>
        <a:ext cx="7715303" cy="40774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71CA7A-AEFB-473C-B329-0B29619573BF}">
      <dsp:nvSpPr>
        <dsp:cNvPr id="0" name=""/>
        <dsp:cNvSpPr/>
      </dsp:nvSpPr>
      <dsp:spPr>
        <a:xfrm>
          <a:off x="0" y="50960"/>
          <a:ext cx="7286676" cy="63647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Patents:</a:t>
          </a:r>
          <a:r>
            <a:rPr lang="en-US" sz="1600" b="1" u="none" kern="1200" dirty="0" smtClean="0"/>
            <a:t>  </a:t>
          </a:r>
          <a:r>
            <a:rPr lang="en-US" sz="1600" b="1" kern="1200" dirty="0" smtClean="0"/>
            <a:t>Appropriate weighing of various features such as patent assignee, inventor, forward and backward citations, …</a:t>
          </a:r>
          <a:endParaRPr lang="en-US" sz="1600" kern="1200" dirty="0"/>
        </a:p>
      </dsp:txBody>
      <dsp:txXfrm>
        <a:off x="0" y="50960"/>
        <a:ext cx="7286676" cy="636479"/>
      </dsp:txXfrm>
    </dsp:sp>
    <dsp:sp modelId="{55F971E2-7263-440A-A1EF-31D1486EAB21}">
      <dsp:nvSpPr>
        <dsp:cNvPr id="0" name=""/>
        <dsp:cNvSpPr/>
      </dsp:nvSpPr>
      <dsp:spPr>
        <a:xfrm>
          <a:off x="0" y="733520"/>
          <a:ext cx="7286676" cy="63647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Cases:</a:t>
          </a:r>
          <a:r>
            <a:rPr lang="en-US" sz="1600" b="1" kern="1200" dirty="0" smtClean="0"/>
            <a:t>  How can we obtain data in a search format?  PACER does not provide a keyword based interface</a:t>
          </a:r>
          <a:endParaRPr lang="en-US" sz="1600" kern="1200" dirty="0"/>
        </a:p>
      </dsp:txBody>
      <dsp:txXfrm>
        <a:off x="0" y="733520"/>
        <a:ext cx="7286676" cy="636479"/>
      </dsp:txXfrm>
    </dsp:sp>
    <dsp:sp modelId="{01C36DEB-5B2B-4942-BDEF-554EB7D10A9D}">
      <dsp:nvSpPr>
        <dsp:cNvPr id="0" name=""/>
        <dsp:cNvSpPr/>
      </dsp:nvSpPr>
      <dsp:spPr>
        <a:xfrm>
          <a:off x="0" y="1416080"/>
          <a:ext cx="7286676" cy="63647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File Wrappers:</a:t>
          </a:r>
          <a:r>
            <a:rPr lang="en-US" sz="1600" b="1" u="none" kern="1200" dirty="0" smtClean="0"/>
            <a:t>  </a:t>
          </a:r>
          <a:r>
            <a:rPr lang="en-US" sz="1600" b="1" kern="1200" dirty="0" smtClean="0"/>
            <a:t>Automatic text extraction can be hard as some documents are scanned as images. </a:t>
          </a:r>
          <a:endParaRPr lang="en-US" sz="1600" kern="1200" dirty="0"/>
        </a:p>
      </dsp:txBody>
      <dsp:txXfrm>
        <a:off x="0" y="1416080"/>
        <a:ext cx="7286676" cy="636479"/>
      </dsp:txXfrm>
    </dsp:sp>
    <dsp:sp modelId="{E535111F-AE70-4B37-AD17-A808B4C327AC}">
      <dsp:nvSpPr>
        <dsp:cNvPr id="0" name=""/>
        <dsp:cNvSpPr/>
      </dsp:nvSpPr>
      <dsp:spPr>
        <a:xfrm>
          <a:off x="0" y="2098640"/>
          <a:ext cx="7286676" cy="636479"/>
        </a:xfrm>
        <a:prstGeom prst="snip1Rect">
          <a:avLst/>
        </a:prstGeom>
        <a:gradFill rotWithShape="0">
          <a:gsLst>
            <a:gs pos="70000">
              <a:schemeClr val="tx2">
                <a:lumMod val="75000"/>
              </a:schemeClr>
            </a:gs>
            <a:gs pos="70000">
              <a:schemeClr val="accent5">
                <a:lumMod val="75000"/>
              </a:schemeClr>
            </a:gs>
            <a:gs pos="100000">
              <a:srgbClr val="FFEBFA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Adapting search to user preference of  Type-I and Type-II errors</a:t>
          </a:r>
          <a:endParaRPr lang="en-US" sz="1600" kern="1200" dirty="0"/>
        </a:p>
      </dsp:txBody>
      <dsp:txXfrm>
        <a:off x="0" y="2098640"/>
        <a:ext cx="7286676" cy="636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985000" cy="9271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885" tIns="46442" rIns="92885" bIns="46442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885" tIns="46442" rIns="92885" bIns="46442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56050" y="0"/>
            <a:ext cx="302577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2" tIns="47539" rIns="91422" bIns="47539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28848" algn="l"/>
                <a:tab pos="1857695" algn="l"/>
                <a:tab pos="2786543" algn="l"/>
                <a:tab pos="3715390" algn="l"/>
                <a:tab pos="4644238" algn="l"/>
                <a:tab pos="5573085" algn="l"/>
                <a:tab pos="6501933" algn="l"/>
                <a:tab pos="7430780" algn="l"/>
                <a:tab pos="8359628" algn="l"/>
                <a:tab pos="9288475" algn="l"/>
                <a:tab pos="10217323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4750" y="695325"/>
            <a:ext cx="4633913" cy="34750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98500" y="4403725"/>
            <a:ext cx="5586413" cy="417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2" tIns="47539" rIns="91422" bIns="4753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885" tIns="46442" rIns="92885" bIns="46442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56050" y="8805863"/>
            <a:ext cx="3025775" cy="461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2" tIns="47539" rIns="91422" bIns="47539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28848" algn="l"/>
                <a:tab pos="1857695" algn="l"/>
                <a:tab pos="2786543" algn="l"/>
                <a:tab pos="3715390" algn="l"/>
                <a:tab pos="4644238" algn="l"/>
                <a:tab pos="5573085" algn="l"/>
                <a:tab pos="6501933" algn="l"/>
                <a:tab pos="7430780" algn="l"/>
                <a:tab pos="8359628" algn="l"/>
                <a:tab pos="9288475" algn="l"/>
                <a:tab pos="10217323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8925C3A1-5F87-467D-A772-008E056728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E023A019-FF03-4053-ABD7-1D182F386DFA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422" tIns="47539" rIns="91422" bIns="47539" anchor="b"/>
          <a:lstStyle/>
          <a:p>
            <a:pPr algn="r">
              <a:buSzPct val="100000"/>
              <a:buFont typeface="Times New Roman" pitchFamily="18" charset="0"/>
              <a:buNone/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1A2D29E7-8278-4F67-88AD-CD5D6D2AB781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buSzPct val="100000"/>
                <a:buFont typeface="Times New Roman" pitchFamily="18" charset="0"/>
                <a:buNone/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7C8FC48D-9C8A-4228-944F-DBD20360695B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10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266724CE-C1D1-4636-BDB9-1ADC5B4FDE10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11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4AD92DD4-9351-4BDA-9C50-7A857930AC66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12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92CF5370-4519-4193-8D24-54CF53CE7834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13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390FFABE-51A7-4D88-A1F6-C0795090C5B9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14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FD327B78-DFED-4D82-A4F3-8FB101BA5EA9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15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74CFD598-7BBA-4453-9958-A55CC6CA37F3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16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5AD7DB8B-862B-4B3E-9A47-7A5E81AF9E63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17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E00E5887-12DC-4344-BBD9-0E66E2FC17C3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18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AE6F9B72-884B-459B-AF7B-E95F87428304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19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CA76106-CD2B-4A67-91E5-6997C63A07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19BC728B-5C8F-4112-87FA-33DEFE62A33F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20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C63C0F00-E453-4A12-A686-0E71A73B9A29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21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55052AF-DEFD-4C23-A18E-6965F1CABCE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55052AF-DEFD-4C23-A18E-6965F1CABCE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610FAD66-C7AF-4A8E-816E-E21D57868A03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5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5F4E9225-D4F2-4EB7-A2BD-F4249E3B5E58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6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4D32F201-16C0-480D-8AF1-0E0E3B8462C2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7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AFA8DAF0-3F0F-4FC2-9370-8D7C181FED31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8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28688" algn="l"/>
                <a:tab pos="1857375" algn="l"/>
                <a:tab pos="2786063" algn="l"/>
                <a:tab pos="3714750" algn="l"/>
                <a:tab pos="4643438" algn="l"/>
                <a:tab pos="5572125" algn="l"/>
                <a:tab pos="6500813" algn="l"/>
                <a:tab pos="7429500" algn="l"/>
                <a:tab pos="8358188" algn="l"/>
                <a:tab pos="9288463" algn="l"/>
                <a:tab pos="10217150" algn="l"/>
              </a:tabLst>
            </a:pPr>
            <a:fld id="{586E1052-F6EF-41A9-BDDC-312D271E88A9}" type="slidenum">
              <a:rPr lang="en-US" smtClean="0">
                <a:latin typeface="Calibri" pitchFamily="34" charset="0"/>
                <a:ea typeface="宋体" charset="-122"/>
              </a:rPr>
              <a:pPr>
                <a:tabLst>
                  <a:tab pos="0" algn="l"/>
                  <a:tab pos="928688" algn="l"/>
                  <a:tab pos="1857375" algn="l"/>
                  <a:tab pos="2786063" algn="l"/>
                  <a:tab pos="3714750" algn="l"/>
                  <a:tab pos="4643438" algn="l"/>
                  <a:tab pos="5572125" algn="l"/>
                  <a:tab pos="6500813" algn="l"/>
                  <a:tab pos="7429500" algn="l"/>
                  <a:tab pos="8358188" algn="l"/>
                  <a:tab pos="9288463" algn="l"/>
                  <a:tab pos="10217150" algn="l"/>
                </a:tabLst>
              </a:pPr>
              <a:t>9</a:t>
            </a:fld>
            <a:endParaRPr lang="en-US" dirty="0" smtClean="0">
              <a:latin typeface="Calibri" pitchFamily="34" charset="0"/>
              <a:ea typeface="宋体" charset="-122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03/27/10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A39C01-5379-409C-BAE4-3476F8C7A7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notesSlide" Target="../notesSlides/notesSlide10.xml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2.jpeg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notesSlide" Target="../notesSlides/notesSlide11.xml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2.jpeg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notesSlide" Target="../notesSlides/notesSlide12.xml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2.jpeg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notesSlide" Target="../notesSlides/notesSlide13.xml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2.jpeg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notesSlide" Target="../notesSlides/notesSlide14.xml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2.jpeg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notesSlide" Target="../notesSlides/notesSlide15.xml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image" Target="../media/image2.jpeg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notesSlide" Target="../notesSlides/notesSlide16.xml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image" Target="../media/image2.jpeg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notesSlide" Target="../notesSlides/notesSlide17.xml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11" Type="http://schemas.openxmlformats.org/officeDocument/2006/relationships/image" Target="../media/image11.png"/><Relationship Id="rId5" Type="http://schemas.openxmlformats.org/officeDocument/2006/relationships/diagramData" Target="../diagrams/data15.xml"/><Relationship Id="rId10" Type="http://schemas.openxmlformats.org/officeDocument/2006/relationships/image" Target="../media/image10.png"/><Relationship Id="rId4" Type="http://schemas.openxmlformats.org/officeDocument/2006/relationships/image" Target="../media/image2.jpeg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notesSlide" Target="../notesSlides/notesSlide18.xml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image" Target="../media/image2.jpeg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notesSlide" Target="../notesSlides/notesSlide19.xml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image" Target="../media/image2.jpeg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.jpeg"/><Relationship Id="rId5" Type="http://schemas.openxmlformats.org/officeDocument/2006/relationships/diagramData" Target="../diagrams/data1.xml"/><Relationship Id="rId10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notesSlide" Target="../notesSlides/notesSlide20.xml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image" Target="../media/image2.jpeg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13" Type="http://schemas.openxmlformats.org/officeDocument/2006/relationships/diagramColors" Target="../diagrams/colors20.xml"/><Relationship Id="rId3" Type="http://schemas.openxmlformats.org/officeDocument/2006/relationships/notesSlide" Target="../notesSlides/notesSlide21.xml"/><Relationship Id="rId7" Type="http://schemas.openxmlformats.org/officeDocument/2006/relationships/diagramQuickStyle" Target="../diagrams/quickStyle19.xml"/><Relationship Id="rId12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11" Type="http://schemas.openxmlformats.org/officeDocument/2006/relationships/diagramLayout" Target="../diagrams/layout20.xml"/><Relationship Id="rId5" Type="http://schemas.openxmlformats.org/officeDocument/2006/relationships/diagramData" Target="../diagrams/data19.xml"/><Relationship Id="rId10" Type="http://schemas.openxmlformats.org/officeDocument/2006/relationships/diagramData" Target="../diagrams/data20.xml"/><Relationship Id="rId4" Type="http://schemas.openxmlformats.org/officeDocument/2006/relationships/image" Target="../media/image2.jpeg"/><Relationship Id="rId9" Type="http://schemas.microsoft.com/office/2007/relationships/diagramDrawing" Target="../diagrams/drawing19.xml"/><Relationship Id="rId14" Type="http://schemas.microsoft.com/office/2007/relationships/diagramDrawing" Target="../diagrams/drawin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2.xml"/><Relationship Id="rId4" Type="http://schemas.openxmlformats.org/officeDocument/2006/relationships/hyperlink" Target="http://pacer.psc.uscourts.gov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4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5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chart" Target="../charts/chart1.xml"/><Relationship Id="rId4" Type="http://schemas.openxmlformats.org/officeDocument/2006/relationships/image" Target="../media/image2.jpe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notesSlide" Target="../notesSlides/notesSlide6.xml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notesSlide" Target="../notesSlides/notesSlide7.xml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jpe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notesSlide" Target="../notesSlides/notesSlide8.xml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2.jpeg"/><Relationship Id="rId9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786" y="1571612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Information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Management and Compliance Assistance for Patent Laws and Regulations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PIs:  Jay Kesan, University of Illinois at Urbana-Champaign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Kincho Law, Gio Wiederhold, Stanford University</a:t>
            </a:r>
          </a:p>
          <a:p>
            <a:pPr algn="ctr"/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Senior Personnel:  Gloria Lau</a:t>
            </a:r>
          </a:p>
          <a:p>
            <a:pPr algn="ctr"/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Students:  Hang Yu, Siddharth Taduri</a:t>
            </a:r>
          </a:p>
          <a:p>
            <a:pPr algn="ctr"/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0633" y="857232"/>
            <a:ext cx="21643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 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REGNET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Proposed Framework</a:t>
            </a:r>
          </a:p>
        </p:txBody>
      </p:sp>
      <p:sp>
        <p:nvSpPr>
          <p:cNvPr id="14339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80EC0F9-7D9C-4370-9018-0AB123C17CC2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987687" y="1000108"/>
            <a:ext cx="342790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STEP </a:t>
            </a: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1:  EXPAND </a:t>
            </a:r>
            <a:r>
              <a:rPr lang="en-US" sz="2000" b="1" u="sng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KEY WORDS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595342" y="1603371"/>
            <a:ext cx="8120062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Goal: Expand the user query using ontologies/taxonomies (BioPortal, GeneCards, MedTerms)</a:t>
            </a:r>
          </a:p>
          <a:p>
            <a:pPr algn="just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  <a:p>
            <a:pPr algn="just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Simple Example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:</a:t>
            </a:r>
          </a:p>
        </p:txBody>
      </p:sp>
      <p:grpSp>
        <p:nvGrpSpPr>
          <p:cNvPr id="13318" name="Group 9"/>
          <p:cNvGrpSpPr>
            <a:grpSpLocks/>
          </p:cNvGrpSpPr>
          <p:nvPr/>
        </p:nvGrpSpPr>
        <p:grpSpPr bwMode="auto">
          <a:xfrm>
            <a:off x="1655781" y="3000376"/>
            <a:ext cx="5559425" cy="642938"/>
            <a:chOff x="1444625" y="3697288"/>
            <a:chExt cx="5559425" cy="642937"/>
          </a:xfrm>
        </p:grpSpPr>
        <p:sp>
          <p:nvSpPr>
            <p:cNvPr id="13322" name="Text Box 5"/>
            <p:cNvSpPr txBox="1">
              <a:spLocks noChangeArrowheads="1"/>
            </p:cNvSpPr>
            <p:nvPr/>
          </p:nvSpPr>
          <p:spPr bwMode="auto">
            <a:xfrm>
              <a:off x="1444625" y="3697288"/>
              <a:ext cx="2574925" cy="642937"/>
            </a:xfrm>
            <a:prstGeom prst="rect">
              <a:avLst/>
            </a:prstGeom>
            <a:solidFill>
              <a:srgbClr val="6E6263"/>
            </a:solidFill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u="sng" dirty="0">
                  <a:solidFill>
                    <a:srgbClr val="000000"/>
                  </a:solidFill>
                </a:rPr>
                <a:t>Doc A</a:t>
              </a:r>
            </a:p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The </a:t>
              </a:r>
              <a:r>
                <a:rPr lang="en-US" b="1" dirty="0">
                  <a:solidFill>
                    <a:srgbClr val="000000"/>
                  </a:solidFill>
                </a:rPr>
                <a:t>car</a:t>
              </a:r>
              <a:r>
                <a:rPr lang="en-US" dirty="0">
                  <a:solidFill>
                    <a:srgbClr val="000000"/>
                  </a:solidFill>
                </a:rPr>
                <a:t> has a 3.5l V6 engine</a:t>
              </a:r>
            </a:p>
          </p:txBody>
        </p:sp>
        <p:sp>
          <p:nvSpPr>
            <p:cNvPr id="13323" name="Text Box 6"/>
            <p:cNvSpPr txBox="1">
              <a:spLocks noChangeArrowheads="1"/>
            </p:cNvSpPr>
            <p:nvPr/>
          </p:nvSpPr>
          <p:spPr bwMode="auto">
            <a:xfrm>
              <a:off x="4037013" y="3697288"/>
              <a:ext cx="2967037" cy="642937"/>
            </a:xfrm>
            <a:prstGeom prst="rect">
              <a:avLst/>
            </a:prstGeom>
            <a:solidFill>
              <a:srgbClr val="A6A6A6"/>
            </a:solidFill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u="sng" dirty="0">
                  <a:solidFill>
                    <a:srgbClr val="000000"/>
                  </a:solidFill>
                </a:rPr>
                <a:t>Doc B</a:t>
              </a:r>
            </a:p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>
                  <a:solidFill>
                    <a:srgbClr val="000000"/>
                  </a:solidFill>
                </a:rPr>
                <a:t>The </a:t>
              </a:r>
              <a:r>
                <a:rPr lang="en-US" b="1" dirty="0">
                  <a:solidFill>
                    <a:srgbClr val="000000"/>
                  </a:solidFill>
                </a:rPr>
                <a:t>vehicle</a:t>
              </a:r>
              <a:r>
                <a:rPr lang="en-US" dirty="0">
                  <a:solidFill>
                    <a:srgbClr val="000000"/>
                  </a:solidFill>
                </a:rPr>
                <a:t> has a 3.5l V6 engine</a:t>
              </a:r>
            </a:p>
          </p:txBody>
        </p:sp>
      </p:grp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42910" y="3706821"/>
            <a:ext cx="784860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Keyword search for “car” will return only Doc A. An ontology that describes the term “vehicle” as a synonym, or a parent of “car” will internally expand the query to return both Doc A and Doc B</a:t>
            </a:r>
          </a:p>
        </p:txBody>
      </p:sp>
      <p:graphicFrame>
        <p:nvGraphicFramePr>
          <p:cNvPr id="15" name="Diagram 14"/>
          <p:cNvGraphicFramePr/>
          <p:nvPr/>
        </p:nvGraphicFramePr>
        <p:xfrm>
          <a:off x="1142976" y="5072074"/>
          <a:ext cx="7715304" cy="1017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4348" y="4714884"/>
            <a:ext cx="1348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Challenges: </a:t>
            </a:r>
            <a:endParaRPr lang="en-US" b="1" u="sng" dirty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Proposed Framework</a:t>
            </a:r>
          </a:p>
        </p:txBody>
      </p:sp>
      <p:sp>
        <p:nvSpPr>
          <p:cNvPr id="15363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0A273993-A8D8-4BF7-B27C-4B2535E5764A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065357" y="1000108"/>
            <a:ext cx="535093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STEP </a:t>
            </a: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2:  INDEPENDENTLY </a:t>
            </a:r>
            <a:r>
              <a:rPr lang="en-US" sz="2000" b="1" u="sng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SEARCH DATABASES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071538" y="3214686"/>
          <a:ext cx="728667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48" y="1800043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Goal: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 Find relevant documents in a database of homogenous documents (e.g., Patents, or publications)</a:t>
            </a:r>
          </a:p>
          <a:p>
            <a:pPr algn="just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  <a:p>
            <a:pPr algn="just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Challenges: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Proposed Framework</a:t>
            </a:r>
          </a:p>
        </p:txBody>
      </p:sp>
      <p:sp>
        <p:nvSpPr>
          <p:cNvPr id="16387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34864DC-FFBC-4591-AAE9-4A2DAFCEC5FD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500034" y="1000108"/>
            <a:ext cx="7678737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  <a:cs typeface="Arial" charset="0"/>
              </a:rPr>
              <a:t>STEP </a:t>
            </a: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  <a:cs typeface="Arial" charset="0"/>
              </a:rPr>
              <a:t>3:  </a:t>
            </a:r>
            <a:r>
              <a:rPr lang="en-US" sz="2000" b="1" u="sng" cap="all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  <a:cs typeface="Arial" charset="0"/>
              </a:rPr>
              <a:t>Combine </a:t>
            </a:r>
            <a:r>
              <a:rPr lang="en-US" sz="2000" b="1" u="sng" cap="all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  <a:cs typeface="Arial" charset="0"/>
              </a:rPr>
              <a:t>results from the four different domains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142976" y="3286124"/>
          <a:ext cx="721523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48" y="1785926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Goal: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   (1) Cross-reference results from other domains</a:t>
            </a:r>
          </a:p>
          <a:p>
            <a:pPr lvl="1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     (2) Rank results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  <a:p>
            <a:pPr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Challenges: </a:t>
            </a:r>
            <a:endParaRPr lang="en-US" sz="2000" b="1" u="sng" dirty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Proposed Framework</a:t>
            </a:r>
          </a:p>
        </p:txBody>
      </p:sp>
      <p:sp>
        <p:nvSpPr>
          <p:cNvPr id="17411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63FC9AA-2E3C-4E13-8331-073D3DDC3D37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315706" y="1000108"/>
            <a:ext cx="4203051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  <a:cs typeface="Arial" charset="0"/>
              </a:rPr>
              <a:t>STEP 4: </a:t>
            </a:r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  <a:cs typeface="Arial" charset="0"/>
              </a:rPr>
              <a:t> CONSIDER </a:t>
            </a:r>
            <a:r>
              <a:rPr lang="en-US" sz="2000" b="1" u="sng" cap="all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  <a:cs typeface="Arial" charset="0"/>
              </a:rPr>
              <a:t>User </a:t>
            </a:r>
            <a:r>
              <a:rPr lang="en-US" sz="2000" b="1" u="sng" cap="all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  <a:cs typeface="Arial" charset="0"/>
              </a:rPr>
              <a:t>Feedback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1142976" y="3143248"/>
          <a:ext cx="7000924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1785926"/>
            <a:ext cx="8143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Goal: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  Consider user feedback from domain experts</a:t>
            </a:r>
          </a:p>
          <a:p>
            <a:pPr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  <a:p>
            <a:pPr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Challenges: </a:t>
            </a:r>
            <a:endParaRPr lang="en-US" sz="2000" b="1" u="sng" dirty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Use Case: EPO</a:t>
            </a:r>
          </a:p>
        </p:txBody>
      </p:sp>
      <p:sp>
        <p:nvSpPr>
          <p:cNvPr id="18435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9A9609B-CA75-4B5E-9134-6C5208D414E0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143108" y="536558"/>
            <a:ext cx="5310187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EXPERIMENTATION/METHODOLOGY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571472" y="2000240"/>
          <a:ext cx="8001056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914400" y="6257948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Use Case: EPO</a:t>
            </a:r>
          </a:p>
        </p:txBody>
      </p:sp>
      <p:sp>
        <p:nvSpPr>
          <p:cNvPr id="19459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796A443-0DBD-4FDE-90B2-8BEDD236D9DE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276493" y="536558"/>
            <a:ext cx="493677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USE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CASE:  EPO/ERYTHROPOIETIN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714348" y="2143116"/>
          <a:ext cx="771530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Rectangle 8"/>
          <p:cNvSpPr/>
          <p:nvPr/>
        </p:nvSpPr>
        <p:spPr>
          <a:xfrm>
            <a:off x="714348" y="1671628"/>
            <a:ext cx="423545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Why does this make a good use case?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Use </a:t>
            </a:r>
            <a:r>
              <a:rPr lang="en-US" b="1" dirty="0" smtClean="0">
                <a:solidFill>
                  <a:srgbClr val="696464"/>
                </a:solidFill>
              </a:rPr>
              <a:t>Case:  EPO</a:t>
            </a:r>
            <a:endParaRPr lang="en-US" b="1" dirty="0">
              <a:solidFill>
                <a:srgbClr val="696464"/>
              </a:solidFill>
            </a:endParaRPr>
          </a:p>
        </p:txBody>
      </p:sp>
      <p:sp>
        <p:nvSpPr>
          <p:cNvPr id="20483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14D0331-6C66-4475-8692-0DA9C1C85DEA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786182" y="884223"/>
            <a:ext cx="1157287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PATENTS</a:t>
            </a:r>
            <a:endParaRPr lang="en-US" sz="2400" b="1" u="sng" dirty="0">
              <a:solidFill>
                <a:schemeClr val="tx2">
                  <a:lumMod val="50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34994" y="1524252"/>
            <a:ext cx="3536940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Search results for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“erythropoietin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” amongst the 135 closely related patents: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  <p:graphicFrame>
        <p:nvGraphicFramePr>
          <p:cNvPr id="13" name="Diagram 12"/>
          <p:cNvGraphicFramePr/>
          <p:nvPr/>
        </p:nvGraphicFramePr>
        <p:xfrm>
          <a:off x="4286248" y="1571612"/>
          <a:ext cx="464347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357158" y="5167590"/>
            <a:ext cx="3857596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U.S. Patent No. 6,204,247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is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relevant but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does not contain the term erythropoietin</a:t>
            </a:r>
          </a:p>
          <a:p>
            <a:pPr algn="just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	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Q:  How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can this be made better?</a:t>
            </a:r>
          </a:p>
        </p:txBody>
      </p:sp>
      <p:graphicFrame>
        <p:nvGraphicFramePr>
          <p:cNvPr id="17415" name="Group 7"/>
          <p:cNvGraphicFramePr>
            <a:graphicFrameLocks noGrp="1"/>
          </p:cNvGraphicFramePr>
          <p:nvPr/>
        </p:nvGraphicFramePr>
        <p:xfrm>
          <a:off x="654022" y="2423042"/>
          <a:ext cx="2703532" cy="2673110"/>
        </p:xfrm>
        <a:graphic>
          <a:graphicData uri="http://schemas.openxmlformats.org/drawingml/2006/table">
            <a:tbl>
              <a:tblPr/>
              <a:tblGrid>
                <a:gridCol w="1522934"/>
                <a:gridCol w="1180598"/>
              </a:tblGrid>
              <a:tr h="26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Patent Number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Rank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5955422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0.109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6204247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0.000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6245740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0.018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6270989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0.000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6280977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0.027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6340742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0.113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6420339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0.000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6420340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0.000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6524818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Perpetua" pitchFamily="16" charset="0"/>
                          <a:ea typeface="SimSun" charset="-122"/>
                          <a:cs typeface="+mn-cs"/>
                        </a:rPr>
                        <a:t>0.009</a:t>
                      </a:r>
                    </a:p>
                  </a:txBody>
                  <a:tcPr marL="12398" marR="12398" marT="1239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285984" y="2953012"/>
            <a:ext cx="928694" cy="285752"/>
          </a:xfrm>
          <a:prstGeom prst="ellipse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2285984" y="3453078"/>
            <a:ext cx="928694" cy="285752"/>
          </a:xfrm>
          <a:prstGeom prst="ellipse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2285984" y="4238896"/>
            <a:ext cx="928694" cy="642942"/>
          </a:xfrm>
          <a:prstGeom prst="ellipse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1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857224" y="628652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Use Case: </a:t>
            </a:r>
            <a:r>
              <a:rPr lang="en-US" b="1" dirty="0" smtClean="0">
                <a:solidFill>
                  <a:srgbClr val="696464"/>
                </a:solidFill>
              </a:rPr>
              <a:t> EPO</a:t>
            </a:r>
            <a:endParaRPr lang="en-US" b="1" dirty="0">
              <a:solidFill>
                <a:srgbClr val="696464"/>
              </a:solidFill>
            </a:endParaRPr>
          </a:p>
        </p:txBody>
      </p:sp>
      <p:sp>
        <p:nvSpPr>
          <p:cNvPr id="21507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005B6F2E-4375-4E30-BD5D-68F85AD8C568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643306" y="884222"/>
            <a:ext cx="1504950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ONTOLOGY</a:t>
            </a:r>
            <a:endParaRPr lang="en-US" sz="2400" b="1" u="sng" dirty="0">
              <a:solidFill>
                <a:schemeClr val="tx2">
                  <a:lumMod val="50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3929058" y="1571612"/>
          <a:ext cx="4857784" cy="3613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85720" y="1617715"/>
            <a:ext cx="3495686" cy="4454491"/>
            <a:chOff x="285720" y="1617715"/>
            <a:chExt cx="3495686" cy="4454491"/>
          </a:xfrm>
        </p:grpSpPr>
        <p:sp>
          <p:nvSpPr>
            <p:cNvPr id="21509" name="Text Box 4"/>
            <p:cNvSpPr txBox="1">
              <a:spLocks noChangeArrowheads="1"/>
            </p:cNvSpPr>
            <p:nvPr/>
          </p:nvSpPr>
          <p:spPr bwMode="auto">
            <a:xfrm>
              <a:off x="1214414" y="5546805"/>
              <a:ext cx="1714512" cy="5254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b="1" dirty="0" smtClean="0">
                  <a:solidFill>
                    <a:schemeClr val="tx2">
                      <a:lumMod val="75000"/>
                    </a:schemeClr>
                  </a:solidFill>
                  <a:latin typeface="Perpetua" pitchFamily="18" charset="0"/>
                  <a:ea typeface="宋体" pitchFamily="2" charset="-122"/>
                </a:rPr>
                <a:t>(a) Gene Ontology</a:t>
              </a:r>
            </a:p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b="1" dirty="0" smtClean="0">
                  <a:solidFill>
                    <a:schemeClr val="tx2">
                      <a:lumMod val="75000"/>
                    </a:schemeClr>
                  </a:solidFill>
                  <a:latin typeface="Perpetua" pitchFamily="18" charset="0"/>
                  <a:ea typeface="宋体" pitchFamily="2" charset="-122"/>
                </a:rPr>
                <a:t>(b) NCI Thesaurus</a:t>
              </a:r>
              <a:endParaRPr lang="en-US" sz="1400" b="1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85720" y="1617715"/>
              <a:ext cx="3495686" cy="3900572"/>
              <a:chOff x="285720" y="2000240"/>
              <a:chExt cx="3495686" cy="390057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285720" y="2024076"/>
                <a:ext cx="1600200" cy="3333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857356" y="2000240"/>
                <a:ext cx="1924050" cy="3524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928662" y="5500702"/>
                <a:ext cx="3016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u="sng" dirty="0" smtClean="0">
                    <a:solidFill>
                      <a:schemeClr val="tx2">
                        <a:lumMod val="75000"/>
                      </a:schemeClr>
                    </a:solidFill>
                    <a:latin typeface="Perpetua" pitchFamily="18" charset="0"/>
                    <a:ea typeface="宋体" pitchFamily="2" charset="-122"/>
                  </a:rPr>
                  <a:t>a</a:t>
                </a:r>
                <a:endParaRPr lang="en-US" sz="2000" b="1" u="sng" dirty="0">
                  <a:solidFill>
                    <a:schemeClr val="tx2">
                      <a:lumMod val="75000"/>
                    </a:schemeClr>
                  </a:solidFill>
                  <a:latin typeface="Perpetua" pitchFamily="18" charset="0"/>
                  <a:ea typeface="宋体" pitchFamily="2" charset="-122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714612" y="5500702"/>
                <a:ext cx="3257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u="sng" dirty="0" smtClean="0">
                    <a:solidFill>
                      <a:schemeClr val="tx2">
                        <a:lumMod val="75000"/>
                      </a:schemeClr>
                    </a:solidFill>
                    <a:latin typeface="Perpetua" pitchFamily="18" charset="0"/>
                    <a:ea typeface="宋体" pitchFamily="2" charset="-122"/>
                  </a:rPr>
                  <a:t>b</a:t>
                </a:r>
                <a:endParaRPr lang="en-US" sz="2000" b="1" u="sng" dirty="0">
                  <a:solidFill>
                    <a:schemeClr val="tx2">
                      <a:lumMod val="75000"/>
                    </a:schemeClr>
                  </a:solidFill>
                  <a:latin typeface="Perpetua" pitchFamily="18" charset="0"/>
                  <a:ea typeface="宋体" pitchFamily="2" charset="-122"/>
                </a:endParaRPr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4000528" y="4857760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u="sng" dirty="0" smtClean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  <a:p>
            <a:pPr algn="ctr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Expanded Term Base </a:t>
            </a:r>
          </a:p>
          <a:p>
            <a:pPr algn="just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 “Erythropoietin”, “Erythropoietin Receptor Binding”, “Colony Stimulating Factor”, “Cytokine” …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Use Case: EPO</a:t>
            </a:r>
          </a:p>
        </p:txBody>
      </p:sp>
      <p:sp>
        <p:nvSpPr>
          <p:cNvPr id="22531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71A8FBB-754C-4A88-844C-A8F996B443F0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18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960582" y="955660"/>
            <a:ext cx="5397500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RESULTS AFTER USING EXPANDED TERM BASE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786182" y="1714488"/>
          <a:ext cx="4783143" cy="4403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9461" name="Group 5"/>
          <p:cNvGraphicFramePr>
            <a:graphicFrameLocks noGrp="1"/>
          </p:cNvGraphicFramePr>
          <p:nvPr/>
        </p:nvGraphicFramePr>
        <p:xfrm>
          <a:off x="500034" y="2228859"/>
          <a:ext cx="3214710" cy="3128967"/>
        </p:xfrm>
        <a:graphic>
          <a:graphicData uri="http://schemas.openxmlformats.org/drawingml/2006/table">
            <a:tbl>
              <a:tblPr/>
              <a:tblGrid>
                <a:gridCol w="1523677"/>
                <a:gridCol w="169103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Patent Number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Rank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5955422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0.050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6204247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0.028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6245740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0.038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6270989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0.005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6280977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0.008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6340742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0.049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6420339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0.026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6420340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0.028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6524818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SimSun" charset="0"/>
                          <a:cs typeface="SimSun" charset="0"/>
                        </a:rPr>
                        <a:t>0.015</a:t>
                      </a:r>
                    </a:p>
                  </a:txBody>
                  <a:tcPr marL="14760" marR="14760" marT="1476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Use Case: EPO</a:t>
            </a:r>
          </a:p>
        </p:txBody>
      </p:sp>
      <p:sp>
        <p:nvSpPr>
          <p:cNvPr id="23555" name="Oval 2"/>
          <p:cNvSpPr>
            <a:spLocks noChangeArrowheads="1"/>
          </p:cNvSpPr>
          <p:nvPr/>
        </p:nvSpPr>
        <p:spPr bwMode="auto">
          <a:xfrm>
            <a:off x="146050" y="6215063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70DC1DF2-9DF4-4A2B-B9DA-25822F0D2FAD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19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009910" y="928670"/>
            <a:ext cx="2919412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ADDITIONAL FEATURES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714348" y="3037438"/>
          <a:ext cx="7715304" cy="224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596" y="1934166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Metadata:  assignee, inventor, location, date, classification…</a:t>
            </a:r>
          </a:p>
          <a:p>
            <a:pPr algn="just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 smtClean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  <a:p>
            <a:pPr algn="just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Q:  How is this data useful?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9"/>
          <p:cNvSpPr txBox="1">
            <a:spLocks noChangeArrowheads="1"/>
          </p:cNvSpPr>
          <p:nvPr/>
        </p:nvSpPr>
        <p:spPr bwMode="auto">
          <a:xfrm>
            <a:off x="3059113" y="466708"/>
            <a:ext cx="3228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PROBLEM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STATEMENT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4214810" y="1785926"/>
          <a:ext cx="4500563" cy="2071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285720" y="2285992"/>
            <a:ext cx="2935276" cy="3143254"/>
            <a:chOff x="65088" y="500063"/>
            <a:chExt cx="4003675" cy="5500687"/>
          </a:xfrm>
        </p:grpSpPr>
        <p:pic>
          <p:nvPicPr>
            <p:cNvPr id="7170" name="Picture 12" descr="https://www.biopilot.org/images/modsim_molecularStructure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5088" y="500063"/>
              <a:ext cx="2078037" cy="27590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173" name="Picture 10" descr="http://ligon.wcpss.net/dept/images/kmiller_scientist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246313" y="2471738"/>
              <a:ext cx="1822450" cy="3529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Cloud 11"/>
            <p:cNvSpPr/>
            <p:nvPr/>
          </p:nvSpPr>
          <p:spPr bwMode="auto">
            <a:xfrm>
              <a:off x="2136775" y="1657350"/>
              <a:ext cx="363538" cy="271463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 dirty="0">
                <a:ea typeface="SimSun" charset="-122"/>
              </a:endParaRPr>
            </a:p>
          </p:txBody>
        </p:sp>
        <p:sp>
          <p:nvSpPr>
            <p:cNvPr id="13" name="Cloud 12"/>
            <p:cNvSpPr/>
            <p:nvPr/>
          </p:nvSpPr>
          <p:spPr bwMode="auto">
            <a:xfrm>
              <a:off x="2344738" y="1997075"/>
              <a:ext cx="304800" cy="261938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 dirty="0">
                <a:ea typeface="SimSun" charset="-122"/>
              </a:endParaRPr>
            </a:p>
          </p:txBody>
        </p:sp>
        <p:sp>
          <p:nvSpPr>
            <p:cNvPr id="14" name="Cloud 13"/>
            <p:cNvSpPr/>
            <p:nvPr/>
          </p:nvSpPr>
          <p:spPr bwMode="auto">
            <a:xfrm>
              <a:off x="2657475" y="2268538"/>
              <a:ext cx="155575" cy="203200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US" dirty="0">
                <a:ea typeface="SimSun" charset="-122"/>
              </a:endParaRPr>
            </a:p>
          </p:txBody>
        </p:sp>
        <p:pic>
          <p:nvPicPr>
            <p:cNvPr id="7177" name="Picture 14" descr="http://www.gfn.com/sowhatsyourpoint/wp-content/uploads/2008/09/great_idea.jp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57475" y="1454150"/>
              <a:ext cx="612775" cy="820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9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Motivation</a:t>
            </a:r>
          </a:p>
        </p:txBody>
      </p:sp>
      <p:sp>
        <p:nvSpPr>
          <p:cNvPr id="8198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1F8FF11-DC6E-42A8-88E8-8D78CE31C5B5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0430" y="3929066"/>
            <a:ext cx="5214974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  <a:latin typeface="+mj-lt"/>
              </a:rPr>
              <a:t>Technology Firms’ Concerns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Can I get patent protection for my innovation?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Do I build or do I buy related technologies?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What are my competitors doing? 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How strong are their patents? 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Am I perhaps infringing on someone else’s patents? 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Is so, are those patents valid? 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Have they been enforced in court?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 Has their validity been challenged in court?</a:t>
            </a:r>
            <a:endParaRPr lang="en-US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067696" y="63817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Other issues and challenges</a:t>
            </a:r>
          </a:p>
        </p:txBody>
      </p:sp>
      <p:sp>
        <p:nvSpPr>
          <p:cNvPr id="24579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5D23AB1-AE50-481E-BA45-78E9D0CFE585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20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608276" y="928670"/>
            <a:ext cx="39639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cap="all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Other Issues and Challenges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500034" y="1714488"/>
          <a:ext cx="828680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642910" y="628652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Current Status and Future Work</a:t>
            </a:r>
          </a:p>
        </p:txBody>
      </p:sp>
      <p:sp>
        <p:nvSpPr>
          <p:cNvPr id="25603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4F8CA74-2F59-4742-8C22-C6FA0F8328F5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21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74672" y="1500174"/>
            <a:ext cx="1754188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Current Status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857224" y="4357694"/>
          <a:ext cx="742950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857224" y="2071678"/>
          <a:ext cx="742950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685784" y="3813180"/>
            <a:ext cx="1528762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b="1" u="sng" dirty="0">
                <a:solidFill>
                  <a:schemeClr val="tx2">
                    <a:lumMod val="75000"/>
                  </a:schemeClr>
                </a:solidFill>
                <a:latin typeface="Perpetua" pitchFamily="18" charset="0"/>
                <a:ea typeface="宋体" pitchFamily="2" charset="-122"/>
              </a:rPr>
              <a:t>Future Work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143108" y="536558"/>
            <a:ext cx="5030787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CURRENT STATUS &amp; FUTURE WORK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1500166" y="1500174"/>
            <a:ext cx="657225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Patents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USPTO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 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–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http://www.uspto.gov/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Delphion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	– 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http://www.delphion.com/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Google Patents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– 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http://www.google.com/patents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/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  <a:ea typeface="宋体" pitchFamily="2" charset="-122"/>
            </a:endParaRPr>
          </a:p>
          <a:p>
            <a:pPr algn="ctr"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File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Wrappers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PAIR	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–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http://portal.uspto.gov/external/portal/pair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/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  <a:ea typeface="宋体" pitchFamily="2" charset="-122"/>
            </a:endParaRPr>
          </a:p>
          <a:p>
            <a:pPr algn="ctr"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Court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Cases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PACER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–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  <a:hlinkClick r:id="rId4"/>
              </a:rPr>
              <a:t> 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http://pacer.psc.uscourts.gov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/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  <a:ea typeface="宋体" pitchFamily="2" charset="-122"/>
            </a:endParaRPr>
          </a:p>
          <a:p>
            <a:pPr algn="ctr"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Publications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Pubmed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– 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http://www.ncbi.nlm.nih.gov/pubmed/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  <a:hlinkClick r:id="rId4"/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  <a:ea typeface="宋体" pitchFamily="2" charset="-122"/>
            </a:endParaRP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Medline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– 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http://www.nlm.nih.gov/medlineplus/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Google Scholar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 –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http://scholar.google.com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/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  <a:ea typeface="宋体" pitchFamily="2" charset="-122"/>
            </a:endParaRPr>
          </a:p>
          <a:p>
            <a:pPr algn="ctr">
              <a:defRPr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Ontology/Taxonomy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BioPortal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 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–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http://bioportal.bioontology.com/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Genecards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–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http://www.genecards.org/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MedTerms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 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–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www.medterms.com/ </a:t>
            </a:r>
          </a:p>
          <a:p>
            <a:pPr algn="ctr">
              <a:defRPr/>
            </a:pP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Miscellaneous</a:t>
            </a:r>
            <a:endParaRPr lang="en-US" b="1" u="sng" dirty="0">
              <a:solidFill>
                <a:schemeClr val="tx2">
                  <a:lumMod val="75000"/>
                </a:schemeClr>
              </a:solidFill>
              <a:latin typeface="+mn-lt"/>
              <a:ea typeface="宋体" pitchFamily="2" charset="-122"/>
            </a:endParaRPr>
          </a:p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Thomson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Innovation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–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 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://www.thomsoninnovation.com/</a:t>
            </a:r>
          </a:p>
          <a:p>
            <a:pPr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Dialog		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–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 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http://www.dialog.com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宋体" pitchFamily="2" charset="-122"/>
              </a:rPr>
              <a:t>/</a:t>
            </a:r>
          </a:p>
          <a:p>
            <a:pPr>
              <a:defRPr/>
            </a:pPr>
            <a:endParaRPr lang="en-US" sz="1400" u="sng" dirty="0" smtClean="0">
              <a:solidFill>
                <a:schemeClr val="tx2">
                  <a:lumMod val="75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387732" y="571480"/>
            <a:ext cx="2112962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USEFUL LINKS</a:t>
            </a:r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08A6B7C-9BA8-46E9-BD8D-42B796DE6B8D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22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1142976" y="2214554"/>
            <a:ext cx="6929486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This research is partially supported by NSF Grant Number 0811975 awarded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to the University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of Illinois and NSF Grant Number 0811460 to Stanford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University.  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Any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opinions and findings are those of the authors, and do not necessarily reflect the views of the National Science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Foundation. </a:t>
            </a:r>
            <a:endParaRPr lang="en-US" sz="2800" b="1" dirty="0" smtClean="0">
              <a:solidFill>
                <a:schemeClr val="tx1"/>
              </a:solidFill>
              <a:latin typeface="+mn-lt"/>
            </a:endParaRPr>
          </a:p>
          <a:p>
            <a:pPr algn="ctr">
              <a:defRPr/>
            </a:pPr>
            <a:endParaRPr lang="en-US" b="1" u="sng" dirty="0">
              <a:solidFill>
                <a:schemeClr val="tx2">
                  <a:lumMod val="75000"/>
                </a:schemeClr>
              </a:solidFill>
              <a:latin typeface="+mn-lt"/>
              <a:ea typeface="宋体" pitchFamily="2" charset="-122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000364" y="571480"/>
            <a:ext cx="3177130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dirty="0" smtClean="0">
                <a:solidFill>
                  <a:srgbClr val="10253F"/>
                </a:solidFill>
              </a:rPr>
              <a:t>ACKNOWLEDGEMENT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b="1" dirty="0">
              <a:solidFill>
                <a:schemeClr val="tx2">
                  <a:lumMod val="50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08A6B7C-9BA8-46E9-BD8D-42B796DE6B8D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23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541719" y="571480"/>
            <a:ext cx="1887537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DISCUSSION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93AB993-68DB-4D69-B427-29C4D2199102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24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/>
        </p:nvGraphicFramePr>
        <p:xfrm>
          <a:off x="3714744" y="2000241"/>
          <a:ext cx="5143476" cy="3071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196" name="Text Box 1"/>
          <p:cNvSpPr txBox="1">
            <a:spLocks noChangeArrowheads="1"/>
          </p:cNvSpPr>
          <p:nvPr/>
        </p:nvSpPr>
        <p:spPr bwMode="auto">
          <a:xfrm>
            <a:off x="914400" y="6257925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Motivation</a:t>
            </a:r>
          </a:p>
        </p:txBody>
      </p:sp>
      <p:sp>
        <p:nvSpPr>
          <p:cNvPr id="9221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9C0C485-B304-4ECF-BD22-337400C67094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9223" name="TextBox 9"/>
          <p:cNvSpPr txBox="1">
            <a:spLocks noChangeArrowheads="1"/>
          </p:cNvSpPr>
          <p:nvPr/>
        </p:nvSpPr>
        <p:spPr bwMode="auto">
          <a:xfrm>
            <a:off x="3059113" y="466708"/>
            <a:ext cx="3227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PROBLEM STATEMENT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85720" y="2214554"/>
            <a:ext cx="2786082" cy="2143140"/>
            <a:chOff x="142844" y="1857364"/>
            <a:chExt cx="2786082" cy="2143140"/>
          </a:xfrm>
        </p:grpSpPr>
        <p:sp>
          <p:nvSpPr>
            <p:cNvPr id="18" name="Rectangle 17"/>
            <p:cNvSpPr/>
            <p:nvPr/>
          </p:nvSpPr>
          <p:spPr>
            <a:xfrm>
              <a:off x="1214414" y="2928934"/>
              <a:ext cx="1214446" cy="3571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COURT CASES</a:t>
              </a:r>
              <a:endParaRPr 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28662" y="2571744"/>
              <a:ext cx="1214446" cy="3571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PTO FILE WRAPPERS</a:t>
              </a:r>
              <a:endParaRPr 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0034" y="2214554"/>
              <a:ext cx="1285884" cy="3571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PUBLICATIONS</a:t>
              </a:r>
              <a:endParaRPr 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43042" y="3286124"/>
              <a:ext cx="1214446" cy="3571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LAWS &amp; REGULATIONS</a:t>
              </a:r>
              <a:endParaRPr 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428860" y="3571876"/>
              <a:ext cx="500066" cy="42862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42844" y="1857364"/>
              <a:ext cx="1214446" cy="3571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50000"/>
                    </a:schemeClr>
                  </a:solidFill>
                </a:rPr>
                <a:t>PATENTS</a:t>
              </a:r>
              <a:endParaRPr lang="en-US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6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500034" y="1791853"/>
          <a:ext cx="8358186" cy="4208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196" name="Text Box 1"/>
          <p:cNvSpPr txBox="1">
            <a:spLocks noChangeArrowheads="1"/>
          </p:cNvSpPr>
          <p:nvPr/>
        </p:nvSpPr>
        <p:spPr bwMode="auto">
          <a:xfrm>
            <a:off x="914400" y="6257925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Motivation</a:t>
            </a:r>
          </a:p>
        </p:txBody>
      </p:sp>
      <p:sp>
        <p:nvSpPr>
          <p:cNvPr id="9221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9C0C485-B304-4ECF-BD22-337400C67094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9223" name="TextBox 9"/>
          <p:cNvSpPr txBox="1">
            <a:spLocks noChangeArrowheads="1"/>
          </p:cNvSpPr>
          <p:nvPr/>
        </p:nvSpPr>
        <p:spPr bwMode="auto">
          <a:xfrm>
            <a:off x="3417448" y="500042"/>
            <a:ext cx="2226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BACKGROUND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Challenges</a:t>
            </a:r>
          </a:p>
        </p:txBody>
      </p:sp>
      <p:sp>
        <p:nvSpPr>
          <p:cNvPr id="1030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C73E6C0-FF80-4832-92A3-C0145D8A32FF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031" name="Text Box 3"/>
          <p:cNvSpPr txBox="1">
            <a:spLocks noChangeArrowheads="1"/>
          </p:cNvSpPr>
          <p:nvPr/>
        </p:nvSpPr>
        <p:spPr bwMode="auto">
          <a:xfrm>
            <a:off x="3800479" y="468295"/>
            <a:ext cx="13430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PATENTS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4000496" y="1707505"/>
          <a:ext cx="4714908" cy="4403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0" name="Chart 11"/>
          <p:cNvGraphicFramePr>
            <a:graphicFrameLocks/>
          </p:cNvGraphicFramePr>
          <p:nvPr/>
        </p:nvGraphicFramePr>
        <p:xfrm>
          <a:off x="214282" y="2000240"/>
          <a:ext cx="357190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642910" y="1736513"/>
          <a:ext cx="8143932" cy="412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221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Challenges</a:t>
            </a:r>
          </a:p>
        </p:txBody>
      </p:sp>
      <p:sp>
        <p:nvSpPr>
          <p:cNvPr id="10246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66EF1B1-A375-4CCC-94DD-6F7536819594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0247" name="Text Box 3"/>
          <p:cNvSpPr txBox="1">
            <a:spLocks noChangeArrowheads="1"/>
          </p:cNvSpPr>
          <p:nvPr/>
        </p:nvSpPr>
        <p:spPr bwMode="auto">
          <a:xfrm>
            <a:off x="3984628" y="536558"/>
            <a:ext cx="2181729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IP LITIGATION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Challenges</a:t>
            </a:r>
          </a:p>
        </p:txBody>
      </p:sp>
      <p:sp>
        <p:nvSpPr>
          <p:cNvPr id="11267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552CFD84-C4A3-4BAE-AAEA-7F01913D7B8D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428860" y="571480"/>
            <a:ext cx="5469744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USPTO PROCEEDINGS:  FILE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WRAPPERS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642910" y="1785926"/>
          <a:ext cx="7786742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914400" y="618651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Challenges</a:t>
            </a:r>
          </a:p>
        </p:txBody>
      </p:sp>
      <p:sp>
        <p:nvSpPr>
          <p:cNvPr id="12292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DE426975-EAA3-41CE-9B23-C815270D32B8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463933" y="536558"/>
            <a:ext cx="385847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</a:rPr>
              <a:t>SCIENTIFIC PUBLICATIONS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Perpetua" pitchFamily="18" charset="0"/>
              <a:ea typeface="宋体" pitchFamily="2" charset="-122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735040" y="1857365"/>
          <a:ext cx="7766050" cy="3857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696464"/>
                </a:solidFill>
              </a:rPr>
              <a:t>Proposed Framework</a:t>
            </a:r>
          </a:p>
        </p:txBody>
      </p:sp>
      <p:sp>
        <p:nvSpPr>
          <p:cNvPr id="13315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9B6F6D7-B31E-4A12-8EAF-161674F7A846}" type="slidenum">
              <a:rPr lang="en-US" sz="1400" b="1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pPr algn="ct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857500" y="500042"/>
            <a:ext cx="362267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 cap="all" dirty="0">
                <a:solidFill>
                  <a:schemeClr val="tx2">
                    <a:lumMod val="50000"/>
                  </a:schemeClr>
                </a:solidFill>
                <a:latin typeface="Perpetua" pitchFamily="18" charset="0"/>
                <a:ea typeface="宋体" pitchFamily="2" charset="-122"/>
                <a:cs typeface="Arial" charset="0"/>
              </a:rPr>
              <a:t>Proposed Framework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143000" y="2965450"/>
            <a:ext cx="2806700" cy="377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chemeClr val="tx1"/>
                </a:solidFill>
              </a:rPr>
              <a:t>Framework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857375" y="2071688"/>
            <a:ext cx="1285875" cy="341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chemeClr val="tx1"/>
                </a:solidFill>
              </a:rPr>
              <a:t>User Query</a:t>
            </a:r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2500313" y="2500313"/>
            <a:ext cx="65087" cy="441325"/>
          </a:xfrm>
          <a:prstGeom prst="upDownArrow">
            <a:avLst>
              <a:gd name="adj1" fmla="val 50000"/>
              <a:gd name="adj2" fmla="val 5000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55738" y="3775075"/>
            <a:ext cx="1071562" cy="109537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47850" y="3965575"/>
            <a:ext cx="1071563" cy="10906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44725" y="4152900"/>
            <a:ext cx="1066800" cy="1095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36838" y="4405313"/>
            <a:ext cx="1065212" cy="1095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5" name="AutoShape 14"/>
          <p:cNvSpPr>
            <a:spLocks noChangeArrowheads="1"/>
          </p:cNvSpPr>
          <p:nvPr/>
        </p:nvSpPr>
        <p:spPr bwMode="auto">
          <a:xfrm>
            <a:off x="1860550" y="3406775"/>
            <a:ext cx="65088" cy="377825"/>
          </a:xfrm>
          <a:prstGeom prst="up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sp>
        <p:nvSpPr>
          <p:cNvPr id="36" name="AutoShape 15"/>
          <p:cNvSpPr>
            <a:spLocks noChangeArrowheads="1"/>
          </p:cNvSpPr>
          <p:nvPr/>
        </p:nvSpPr>
        <p:spPr bwMode="auto">
          <a:xfrm>
            <a:off x="2317750" y="3406775"/>
            <a:ext cx="65088" cy="566738"/>
          </a:xfrm>
          <a:prstGeom prst="up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sp>
        <p:nvSpPr>
          <p:cNvPr id="37" name="AutoShape 16"/>
          <p:cNvSpPr>
            <a:spLocks noChangeArrowheads="1"/>
          </p:cNvSpPr>
          <p:nvPr/>
        </p:nvSpPr>
        <p:spPr bwMode="auto">
          <a:xfrm>
            <a:off x="2774950" y="3406775"/>
            <a:ext cx="65088" cy="757238"/>
          </a:xfrm>
          <a:prstGeom prst="up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sp>
        <p:nvSpPr>
          <p:cNvPr id="38" name="AutoShape 17"/>
          <p:cNvSpPr>
            <a:spLocks noChangeArrowheads="1"/>
          </p:cNvSpPr>
          <p:nvPr/>
        </p:nvSpPr>
        <p:spPr bwMode="auto">
          <a:xfrm>
            <a:off x="3167063" y="3406775"/>
            <a:ext cx="65087" cy="1008063"/>
          </a:xfrm>
          <a:prstGeom prst="up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/>
          </a:p>
        </p:txBody>
      </p:sp>
      <p:sp>
        <p:nvSpPr>
          <p:cNvPr id="21" name="Rounded Rectangle 20"/>
          <p:cNvSpPr/>
          <p:nvPr/>
        </p:nvSpPr>
        <p:spPr bwMode="auto">
          <a:xfrm>
            <a:off x="5788025" y="1639888"/>
            <a:ext cx="1785938" cy="6429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sz="1400" b="1" dirty="0">
                <a:solidFill>
                  <a:schemeClr val="tx1"/>
                </a:solidFill>
              </a:rPr>
              <a:t>Step 1: </a:t>
            </a:r>
            <a:r>
              <a:rPr lang="en-US" sz="1400" dirty="0">
                <a:solidFill>
                  <a:schemeClr val="tx1"/>
                </a:solidFill>
              </a:rPr>
              <a:t>Expand Keywords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5716588" y="2640013"/>
            <a:ext cx="1998662" cy="6429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sz="1400" b="1" dirty="0">
                <a:solidFill>
                  <a:schemeClr val="tx1"/>
                </a:solidFill>
              </a:rPr>
              <a:t>Step 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lang="en-US" sz="1400" b="1" dirty="0">
                <a:solidFill>
                  <a:schemeClr val="tx1"/>
                </a:solidFill>
              </a:rPr>
              <a:t>: </a:t>
            </a:r>
            <a:r>
              <a:rPr lang="en-US" sz="1400" dirty="0">
                <a:solidFill>
                  <a:schemeClr val="tx1"/>
                </a:solidFill>
              </a:rPr>
              <a:t>Independently search domains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5716588" y="3568700"/>
            <a:ext cx="1928812" cy="6429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Step 3:</a:t>
            </a:r>
            <a:r>
              <a:rPr lang="en-US" sz="1400" dirty="0">
                <a:solidFill>
                  <a:schemeClr val="tx1"/>
                </a:solidFill>
              </a:rPr>
              <a:t> Combine Results + Rank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5786438" y="4570413"/>
            <a:ext cx="1857375" cy="6429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en-US" sz="1400" b="1" dirty="0">
                <a:solidFill>
                  <a:schemeClr val="tx1"/>
                </a:solidFill>
              </a:rPr>
              <a:t>Step </a:t>
            </a:r>
            <a:r>
              <a:rPr lang="en-US" sz="1400" b="1" dirty="0" smtClean="0">
                <a:solidFill>
                  <a:schemeClr val="tx1"/>
                </a:solidFill>
              </a:rPr>
              <a:t>4</a:t>
            </a:r>
            <a:r>
              <a:rPr lang="en-US" sz="1400" b="1" dirty="0" smtClean="0">
                <a:solidFill>
                  <a:schemeClr val="tx1"/>
                </a:solidFill>
              </a:rPr>
              <a:t>:  </a:t>
            </a:r>
            <a:r>
              <a:rPr lang="en-US" sz="1400" dirty="0" smtClean="0">
                <a:solidFill>
                  <a:schemeClr val="tx1"/>
                </a:solidFill>
              </a:rPr>
              <a:t>Consider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User </a:t>
            </a:r>
            <a:r>
              <a:rPr lang="en-US" sz="1400" dirty="0">
                <a:solidFill>
                  <a:schemeClr val="tx1"/>
                </a:solidFill>
              </a:rPr>
              <a:t>Feedback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 rot="16500000" flipH="1">
            <a:off x="6519863" y="2443162"/>
            <a:ext cx="357188" cy="3651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6" name="Straight Arrow Connector 45"/>
          <p:cNvCxnSpPr/>
          <p:nvPr/>
        </p:nvCxnSpPr>
        <p:spPr bwMode="auto">
          <a:xfrm rot="16680000" flipH="1">
            <a:off x="6553201" y="3405187"/>
            <a:ext cx="285750" cy="412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Straight Arrow Connector 46"/>
          <p:cNvCxnSpPr/>
          <p:nvPr/>
        </p:nvCxnSpPr>
        <p:spPr bwMode="auto">
          <a:xfrm rot="16440000" flipH="1">
            <a:off x="6518275" y="4373563"/>
            <a:ext cx="358775" cy="349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6" name="Straight Arrow Connector 65"/>
          <p:cNvCxnSpPr/>
          <p:nvPr/>
        </p:nvCxnSpPr>
        <p:spPr bwMode="auto">
          <a:xfrm rot="10800000">
            <a:off x="5359400" y="4283075"/>
            <a:ext cx="1357313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Straight Arrow Connector 67"/>
          <p:cNvCxnSpPr>
            <a:stCxn id="25" idx="2"/>
          </p:cNvCxnSpPr>
          <p:nvPr/>
        </p:nvCxnSpPr>
        <p:spPr bwMode="auto">
          <a:xfrm rot="5400000">
            <a:off x="6501606" y="5428457"/>
            <a:ext cx="428625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0" name="Straight Arrow Connector 69"/>
          <p:cNvCxnSpPr/>
          <p:nvPr/>
        </p:nvCxnSpPr>
        <p:spPr bwMode="auto">
          <a:xfrm rot="10800000">
            <a:off x="5357813" y="5641975"/>
            <a:ext cx="1357312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2" name="Straight Arrow Connector 71"/>
          <p:cNvCxnSpPr/>
          <p:nvPr/>
        </p:nvCxnSpPr>
        <p:spPr bwMode="auto">
          <a:xfrm rot="5400000" flipH="1" flipV="1">
            <a:off x="3750469" y="4033044"/>
            <a:ext cx="3216275" cy="15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4" name="Straight Arrow Connector 73"/>
          <p:cNvCxnSpPr/>
          <p:nvPr/>
        </p:nvCxnSpPr>
        <p:spPr bwMode="auto">
          <a:xfrm>
            <a:off x="5359400" y="2425700"/>
            <a:ext cx="1357313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316" name="Straight Arrow Connector 83"/>
          <p:cNvCxnSpPr>
            <a:cxnSpLocks noChangeShapeType="1"/>
          </p:cNvCxnSpPr>
          <p:nvPr/>
        </p:nvCxnSpPr>
        <p:spPr bwMode="auto">
          <a:xfrm>
            <a:off x="4214813" y="3143250"/>
            <a:ext cx="8572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33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7572396" y="6191250"/>
            <a:ext cx="1076304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宋体" pitchFamily="2" charset="-122"/>
              </a:rPr>
              <a:t>04/22/10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宋体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3536</TotalTime>
  <Words>1721</Words>
  <Application>Microsoft Office PowerPoint</Application>
  <PresentationFormat>On-screen Show (4:3)</PresentationFormat>
  <Paragraphs>318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Thème Office</vt:lpstr>
      <vt:lpstr>2_Thème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</dc:creator>
  <cp:lastModifiedBy>kesan</cp:lastModifiedBy>
  <cp:revision>521</cp:revision>
  <cp:lastPrinted>1601-01-01T00:00:00Z</cp:lastPrinted>
  <dcterms:created xsi:type="dcterms:W3CDTF">2010-03-23T19:47:46Z</dcterms:created>
  <dcterms:modified xsi:type="dcterms:W3CDTF">2010-04-22T14:09:48Z</dcterms:modified>
</cp:coreProperties>
</file>